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87" r:id="rId1"/>
    <p:sldMasterId id="2147483700" r:id="rId2"/>
    <p:sldMasterId id="2147483712" r:id="rId3"/>
  </p:sldMasterIdLst>
  <p:notesMasterIdLst>
    <p:notesMasterId r:id="rId21"/>
  </p:notesMasterIdLst>
  <p:sldIdLst>
    <p:sldId id="600" r:id="rId4"/>
    <p:sldId id="587" r:id="rId5"/>
    <p:sldId id="588" r:id="rId6"/>
    <p:sldId id="592" r:id="rId7"/>
    <p:sldId id="589" r:id="rId8"/>
    <p:sldId id="594" r:id="rId9"/>
    <p:sldId id="593" r:id="rId10"/>
    <p:sldId id="595" r:id="rId11"/>
    <p:sldId id="590" r:id="rId12"/>
    <p:sldId id="591" r:id="rId13"/>
    <p:sldId id="599" r:id="rId14"/>
    <p:sldId id="596" r:id="rId15"/>
    <p:sldId id="597" r:id="rId16"/>
    <p:sldId id="598" r:id="rId17"/>
    <p:sldId id="507" r:id="rId18"/>
    <p:sldId id="601" r:id="rId19"/>
    <p:sldId id="602" r:id="rId20"/>
  </p:sldIdLst>
  <p:sldSz cx="9144000" cy="5143500" type="screen16x9"/>
  <p:notesSz cx="6858000" cy="9144000"/>
  <p:embeddedFontLst>
    <p:embeddedFont>
      <p:font typeface="楷体" pitchFamily="49" charset="-122"/>
      <p:regular r:id="rId22"/>
    </p:embeddedFont>
    <p:embeddedFont>
      <p:font typeface="Calibri" pitchFamily="34" charset="0"/>
      <p:regular r:id="rId23"/>
      <p:bold r:id="rId24"/>
      <p:italic r:id="rId25"/>
      <p:boldItalic r:id="rId26"/>
    </p:embeddedFont>
    <p:embeddedFont>
      <p:font typeface="黑体" pitchFamily="49" charset="-122"/>
      <p:regular r:id="rId27"/>
    </p:embeddedFont>
    <p:embeddedFont>
      <p:font typeface="幼圆" pitchFamily="49" charset="-122"/>
      <p:regular r:id="rId28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59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1619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9933"/>
    <a:srgbClr val="0000FF"/>
    <a:srgbClr val="009900"/>
    <a:srgbClr val="AFF22A"/>
    <a:srgbClr val="FFFFFF"/>
    <a:srgbClr val="CC9900"/>
    <a:srgbClr val="FF6600"/>
    <a:srgbClr val="0070C0"/>
    <a:srgbClr val="FF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主题样式 1 - 强调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9556" autoAdjust="0"/>
  </p:normalViewPr>
  <p:slideViewPr>
    <p:cSldViewPr>
      <p:cViewPr varScale="1">
        <p:scale>
          <a:sx n="70" d="100"/>
          <a:sy n="70" d="100"/>
        </p:scale>
        <p:origin x="-667" y="-77"/>
      </p:cViewPr>
      <p:guideLst>
        <p:guide orient="horz" pos="2159"/>
        <p:guide orient="horz" pos="1619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font" Target="fonts/font5.fntdata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font" Target="fonts/font4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3.fntdata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pPr/>
              <a:t>2018/11/1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938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699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5504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50779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496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569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6251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3006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57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366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3922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530820CF-B880-4189-942D-D702A7CBA730}" type="datetimeFigureOut">
              <a:rPr lang="zh-CN" altLang="en-US" sz="1800" smtClean="0">
                <a:solidFill>
                  <a:prstClr val="black"/>
                </a:solidFill>
              </a:rPr>
              <a:pPr defTabSz="914400"/>
              <a:t>2018/11/1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0C913308-F349-4B6D-A68A-DD1791B4A57B}" type="slidenum">
              <a:rPr lang="zh-CN" altLang="en-US" sz="1800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815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81714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530820CF-B880-4189-942D-D702A7CBA730}" type="datetimeFigureOut">
              <a:rPr lang="zh-CN" altLang="en-US" sz="1800" smtClean="0">
                <a:solidFill>
                  <a:prstClr val="black"/>
                </a:solidFill>
              </a:rPr>
              <a:pPr defTabSz="914400"/>
              <a:t>2018/11/1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0C913308-F349-4B6D-A68A-DD1791B4A57B}" type="slidenum">
              <a:rPr lang="zh-CN" altLang="en-US" sz="1800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7209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530820CF-B880-4189-942D-D702A7CBA730}" type="datetimeFigureOut">
              <a:rPr lang="zh-CN" altLang="en-US" sz="1800" smtClean="0">
                <a:solidFill>
                  <a:prstClr val="black"/>
                </a:solidFill>
              </a:rPr>
              <a:pPr defTabSz="914400"/>
              <a:t>2018/11/1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0C913308-F349-4B6D-A68A-DD1791B4A57B}" type="slidenum">
              <a:rPr lang="zh-CN" altLang="en-US" sz="1800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367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530820CF-B880-4189-942D-D702A7CBA730}" type="datetimeFigureOut">
              <a:rPr lang="zh-CN" altLang="en-US" sz="1800" smtClean="0">
                <a:solidFill>
                  <a:prstClr val="black"/>
                </a:solidFill>
              </a:rPr>
              <a:pPr defTabSz="914400"/>
              <a:t>2018/11/1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0C913308-F349-4B6D-A68A-DD1791B4A57B}" type="slidenum">
              <a:rPr lang="zh-CN" altLang="en-US" sz="1800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38691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530820CF-B880-4189-942D-D702A7CBA730}" type="datetimeFigureOut">
              <a:rPr lang="zh-CN" altLang="en-US" sz="1800" smtClean="0">
                <a:solidFill>
                  <a:prstClr val="black"/>
                </a:solidFill>
              </a:rPr>
              <a:pPr defTabSz="914400"/>
              <a:t>2018/11/1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0C913308-F349-4B6D-A68A-DD1791B4A57B}" type="slidenum">
              <a:rPr lang="zh-CN" altLang="en-US" sz="1800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73779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530820CF-B880-4189-942D-D702A7CBA730}" type="datetimeFigureOut">
              <a:rPr lang="zh-CN" altLang="en-US" sz="1800" smtClean="0">
                <a:solidFill>
                  <a:prstClr val="black"/>
                </a:solidFill>
              </a:rPr>
              <a:pPr defTabSz="914400"/>
              <a:t>2018/11/1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0C913308-F349-4B6D-A68A-DD1791B4A57B}" type="slidenum">
              <a:rPr lang="zh-CN" altLang="en-US" sz="1800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6734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530820CF-B880-4189-942D-D702A7CBA730}" type="datetimeFigureOut">
              <a:rPr lang="zh-CN" altLang="en-US" sz="1800" smtClean="0">
                <a:solidFill>
                  <a:prstClr val="black"/>
                </a:solidFill>
              </a:rPr>
              <a:pPr defTabSz="914400"/>
              <a:t>2018/11/1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0C913308-F349-4B6D-A68A-DD1791B4A57B}" type="slidenum">
              <a:rPr lang="zh-CN" altLang="en-US" sz="1800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2490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530820CF-B880-4189-942D-D702A7CBA730}" type="datetimeFigureOut">
              <a:rPr lang="zh-CN" altLang="en-US" sz="1800" smtClean="0">
                <a:solidFill>
                  <a:prstClr val="black"/>
                </a:solidFill>
              </a:rPr>
              <a:pPr defTabSz="914400"/>
              <a:t>2018/11/1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0C913308-F349-4B6D-A68A-DD1791B4A57B}" type="slidenum">
              <a:rPr lang="zh-CN" altLang="en-US" sz="1800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13875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530820CF-B880-4189-942D-D702A7CBA730}" type="datetimeFigureOut">
              <a:rPr lang="zh-CN" altLang="en-US" sz="1800" smtClean="0">
                <a:solidFill>
                  <a:prstClr val="black"/>
                </a:solidFill>
              </a:rPr>
              <a:pPr defTabSz="914400"/>
              <a:t>2018/11/1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0C913308-F349-4B6D-A68A-DD1791B4A57B}" type="slidenum">
              <a:rPr lang="zh-CN" altLang="en-US" sz="1800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22548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530820CF-B880-4189-942D-D702A7CBA730}" type="datetimeFigureOut">
              <a:rPr lang="zh-CN" altLang="en-US" sz="1800" smtClean="0">
                <a:solidFill>
                  <a:prstClr val="black"/>
                </a:solidFill>
              </a:rPr>
              <a:pPr defTabSz="914400"/>
              <a:t>2018/11/1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0C913308-F349-4B6D-A68A-DD1791B4A57B}" type="slidenum">
              <a:rPr lang="zh-CN" altLang="en-US" sz="1800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33829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530820CF-B880-4189-942D-D702A7CBA730}" type="datetimeFigureOut">
              <a:rPr lang="zh-CN" altLang="en-US" sz="1800" smtClean="0">
                <a:solidFill>
                  <a:prstClr val="black"/>
                </a:solidFill>
              </a:rPr>
              <a:pPr defTabSz="914400"/>
              <a:t>2018/11/1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0C913308-F349-4B6D-A68A-DD1791B4A57B}" type="slidenum">
              <a:rPr lang="zh-CN" altLang="en-US" sz="1800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616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095633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308449822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0542270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806" y="3305176"/>
            <a:ext cx="7772221" cy="1021556"/>
          </a:xfrm>
          <a:prstGeom prst="rect">
            <a:avLst/>
          </a:prstGeo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806" y="2180035"/>
            <a:ext cx="7772221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18480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60" y="1200151"/>
            <a:ext cx="4056988" cy="339447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8562" y="1200151"/>
            <a:ext cx="4058178" cy="339447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459640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61" y="1151335"/>
            <a:ext cx="4040317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61" y="1631156"/>
            <a:ext cx="4040317" cy="296346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236" y="1151335"/>
            <a:ext cx="4041507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236" y="1631156"/>
            <a:ext cx="4041507" cy="296346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40966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40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932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0" y="204787"/>
            <a:ext cx="3007910" cy="871538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4724" y="204789"/>
            <a:ext cx="5112019" cy="438983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60" y="1076327"/>
            <a:ext cx="3007910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03962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124" y="3600451"/>
            <a:ext cx="5487114" cy="425054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124" y="459581"/>
            <a:ext cx="5487114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124" y="4025504"/>
            <a:ext cx="5487114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63851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4899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839450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0266" y="205980"/>
            <a:ext cx="2056477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61" y="205980"/>
            <a:ext cx="6058689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90464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7834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349536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529546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457235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55098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209979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866085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62333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3138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375061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141621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869000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95943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438633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8509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4411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2228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041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5686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42.xml"/><Relationship Id="rId18" Type="http://schemas.openxmlformats.org/officeDocument/2006/relationships/slideLayout" Target="../slideLayouts/slideLayout47.xml"/><Relationship Id="rId26" Type="http://schemas.openxmlformats.org/officeDocument/2006/relationships/theme" Target="../theme/theme3.xml"/><Relationship Id="rId3" Type="http://schemas.openxmlformats.org/officeDocument/2006/relationships/slideLayout" Target="../slideLayouts/slideLayout32.xml"/><Relationship Id="rId21" Type="http://schemas.openxmlformats.org/officeDocument/2006/relationships/slideLayout" Target="../slideLayouts/slideLayout50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17" Type="http://schemas.openxmlformats.org/officeDocument/2006/relationships/slideLayout" Target="../slideLayouts/slideLayout46.xml"/><Relationship Id="rId25" Type="http://schemas.openxmlformats.org/officeDocument/2006/relationships/slideLayout" Target="../slideLayouts/slideLayout54.xml"/><Relationship Id="rId2" Type="http://schemas.openxmlformats.org/officeDocument/2006/relationships/slideLayout" Target="../slideLayouts/slideLayout31.xml"/><Relationship Id="rId16" Type="http://schemas.openxmlformats.org/officeDocument/2006/relationships/slideLayout" Target="../slideLayouts/slideLayout45.xml"/><Relationship Id="rId20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24" Type="http://schemas.openxmlformats.org/officeDocument/2006/relationships/slideLayout" Target="../slideLayouts/slideLayout53.xml"/><Relationship Id="rId5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44.xml"/><Relationship Id="rId23" Type="http://schemas.openxmlformats.org/officeDocument/2006/relationships/slideLayout" Target="../slideLayouts/slideLayout52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39.xml"/><Relationship Id="rId19" Type="http://schemas.openxmlformats.org/officeDocument/2006/relationships/slideLayout" Target="../slideLayouts/slideLayout48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43.xml"/><Relationship Id="rId22" Type="http://schemas.openxmlformats.org/officeDocument/2006/relationships/slideLayout" Target="../slideLayouts/slideLayout51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latin typeface="黑体" pitchFamily="49" charset="-122"/>
                <a:ea typeface="黑体" pitchFamily="49" charset="-122"/>
              </a:rPr>
              <a:t>探索乐园 身份证号码</a:t>
            </a:r>
            <a:endParaRPr lang="zh-CN" altLang="en-US" sz="120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33205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656" r:id="rId13"/>
    <p:sldLayoutId id="2147483657" r:id="rId14"/>
    <p:sldLayoutId id="2147483658" r:id="rId15"/>
    <p:sldLayoutId id="2147483659" r:id="rId16"/>
    <p:sldLayoutId id="2147483661" r:id="rId17"/>
    <p:sldLayoutId id="2147483662" r:id="rId18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kumimoji="1" lang="zh-CN" altLang="en-US" sz="1800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百分数（二） 折扣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597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3" name="矩形 12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7" name="文本框 16"/>
          <p:cNvSpPr txBox="1"/>
          <p:nvPr userDrawn="1"/>
        </p:nvSpPr>
        <p:spPr>
          <a:xfrm>
            <a:off x="193237" y="92978"/>
            <a:ext cx="14927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百分数（二） 折扣</a:t>
            </a:r>
          </a:p>
        </p:txBody>
      </p:sp>
    </p:spTree>
    <p:extLst>
      <p:ext uri="{BB962C8B-B14F-4D97-AF65-F5344CB8AC3E}">
        <p14:creationId xmlns:p14="http://schemas.microsoft.com/office/powerpoint/2010/main" val="3539441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  <p:sldLayoutId id="2147483728" r:id="rId16"/>
    <p:sldLayoutId id="2147483729" r:id="rId17"/>
    <p:sldLayoutId id="2147483730" r:id="rId18"/>
    <p:sldLayoutId id="2147483731" r:id="rId19"/>
    <p:sldLayoutId id="2147483732" r:id="rId20"/>
    <p:sldLayoutId id="2147483733" r:id="rId21"/>
    <p:sldLayoutId id="2147483734" r:id="rId22"/>
    <p:sldLayoutId id="2147483735" r:id="rId23"/>
    <p:sldLayoutId id="2147483736" r:id="rId24"/>
    <p:sldLayoutId id="2147483737" r:id="rId25"/>
  </p:sldLayoutIdLst>
  <p:timing>
    <p:tnLst>
      <p:par>
        <p:cTn id="1" dur="indefinite" restart="never" nodeType="tmRoot"/>
      </p:par>
    </p:tnLst>
  </p:timing>
  <p:txStyles>
    <p:titleStyle>
      <a:lvl1pPr algn="ctr" defTabSz="685165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6895" indent="-213995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2.xml"/><Relationship Id="rId7" Type="http://schemas.openxmlformats.org/officeDocument/2006/relationships/slide" Target="slide11.xm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slide" Target="slide16.xml"/><Relationship Id="rId5" Type="http://schemas.openxmlformats.org/officeDocument/2006/relationships/slide" Target="slide15.xml"/><Relationship Id="rId4" Type="http://schemas.openxmlformats.org/officeDocument/2006/relationships/slide" Target="slide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slide" Target="slid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slide" Target="slid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slide" Target="slide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7.png"/><Relationship Id="rId4" Type="http://schemas.openxmlformats.org/officeDocument/2006/relationships/slide" Target="slide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slide" Target="slide1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slide" Target="slide1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slide" Target="slide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E2708353-C4D7-804E-88BA-9C93F6810BF1}"/>
                </a:ext>
              </a:extLst>
            </p:cNvPr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2185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itchFamily="49" charset="-122"/>
                    <a:ea typeface="黑体" pitchFamily="49" charset="-122"/>
                  </a:rPr>
                  <a:t>冀</a:t>
                </a:r>
                <a:r>
                  <a:rPr kumimoji="1" lang="zh-CN" altLang="en-US" sz="1200" dirty="0" smtClean="0">
                    <a:latin typeface="黑体" pitchFamily="49" charset="-122"/>
                    <a:ea typeface="黑体" pitchFamily="49" charset="-122"/>
                  </a:rPr>
                  <a:t>教</a:t>
                </a:r>
                <a:r>
                  <a:rPr kumimoji="1" lang="zh-CN" altLang="en-US" sz="1200" dirty="0">
                    <a:latin typeface="黑体" pitchFamily="49" charset="-122"/>
                    <a:ea typeface="黑体" pitchFamily="49" charset="-122"/>
                  </a:rPr>
                  <a:t>版  数学  六年级  下册</a:t>
                </a:r>
              </a:p>
            </p:txBody>
          </p:sp>
          <p:cxnSp>
            <p:nvCxnSpPr>
              <p:cNvPr id="8" name="直线连接符 4">
                <a:extLst>
                  <a:ext uri="{FF2B5EF4-FFF2-40B4-BE49-F238E27FC236}">
                    <a16:creationId xmlns="" xmlns:a16="http://schemas.microsoft.com/office/drawing/2014/main" id="{1E311F30-AE0E-1142-B8F8-A01097144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单圆角矩形 8">
            <a:extLst>
              <a:ext uri="{FF2B5EF4-FFF2-40B4-BE49-F238E27FC236}">
                <a16:creationId xmlns="" xmlns:a16="http://schemas.microsoft.com/office/drawing/2014/main" id="{C5E52B34-5C53-2E45-95C1-78E377A38780}"/>
              </a:ext>
            </a:extLst>
          </p:cNvPr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单圆角矩形 9">
            <a:extLst>
              <a:ext uri="{FF2B5EF4-FFF2-40B4-BE49-F238E27FC236}">
                <a16:creationId xmlns="" xmlns:a16="http://schemas.microsoft.com/office/drawing/2014/main" id="{A7F1D9EF-3316-7D4F-B483-9E0FEE52FEB5}"/>
              </a:ext>
            </a:extLst>
          </p:cNvPr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单圆角矩形 10">
            <a:extLst>
              <a:ext uri="{FF2B5EF4-FFF2-40B4-BE49-F238E27FC236}">
                <a16:creationId xmlns="" xmlns:a16="http://schemas.microsoft.com/office/drawing/2014/main" id="{ADFE2713-38A2-5B46-8BD5-90224BE2A534}"/>
              </a:ext>
            </a:extLst>
          </p:cNvPr>
          <p:cNvSpPr/>
          <p:nvPr/>
        </p:nvSpPr>
        <p:spPr>
          <a:xfrm>
            <a:off x="5940152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单圆角矩形 11">
            <a:extLst>
              <a:ext uri="{FF2B5EF4-FFF2-40B4-BE49-F238E27FC236}">
                <a16:creationId xmlns="" xmlns:a16="http://schemas.microsoft.com/office/drawing/2014/main" id="{D6576F15-FC59-F645-B9BB-99A40650AF2C}"/>
              </a:ext>
            </a:extLst>
          </p:cNvPr>
          <p:cNvSpPr/>
          <p:nvPr/>
        </p:nvSpPr>
        <p:spPr>
          <a:xfrm>
            <a:off x="3564328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单圆角矩形 12">
            <a:extLst>
              <a:ext uri="{FF2B5EF4-FFF2-40B4-BE49-F238E27FC236}">
                <a16:creationId xmlns="" xmlns:a16="http://schemas.microsoft.com/office/drawing/2014/main" id="{14484992-177A-7B4A-A42C-270BAA3F58F1}"/>
              </a:ext>
            </a:extLst>
          </p:cNvPr>
          <p:cNvSpPr/>
          <p:nvPr/>
        </p:nvSpPr>
        <p:spPr>
          <a:xfrm>
            <a:off x="1187624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2273527" y="1435155"/>
            <a:ext cx="4386457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身份证号码</a:t>
            </a:r>
            <a:endParaRPr lang="zh-CN" altLang="en-US" sz="66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圆角矩形 15">
            <a:hlinkClick r:id="rId3" action="ppaction://hlinksldjump"/>
          </p:cNvPr>
          <p:cNvSpPr/>
          <p:nvPr/>
        </p:nvSpPr>
        <p:spPr>
          <a:xfrm>
            <a:off x="1209945" y="2952109"/>
            <a:ext cx="1669378" cy="578448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情境导入</a:t>
            </a:r>
          </a:p>
        </p:txBody>
      </p:sp>
      <p:sp>
        <p:nvSpPr>
          <p:cNvPr id="17" name="圆角矩形 16">
            <a:hlinkClick r:id="rId4" action="ppaction://hlinksldjump"/>
          </p:cNvPr>
          <p:cNvSpPr/>
          <p:nvPr/>
        </p:nvSpPr>
        <p:spPr>
          <a:xfrm>
            <a:off x="3624893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探究新知</a:t>
            </a:r>
          </a:p>
        </p:txBody>
      </p:sp>
      <p:sp>
        <p:nvSpPr>
          <p:cNvPr id="18" name="圆角矩形 17">
            <a:hlinkClick r:id="rId5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课堂小结</a:t>
            </a:r>
          </a:p>
        </p:txBody>
      </p:sp>
      <p:sp>
        <p:nvSpPr>
          <p:cNvPr id="19" name="圆角矩形 18">
            <a:hlinkClick r:id="rId6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课后作业</a:t>
            </a:r>
          </a:p>
        </p:txBody>
      </p:sp>
      <p:sp>
        <p:nvSpPr>
          <p:cNvPr id="20" name="矩形 19"/>
          <p:cNvSpPr/>
          <p:nvPr/>
        </p:nvSpPr>
        <p:spPr>
          <a:xfrm>
            <a:off x="912693" y="519703"/>
            <a:ext cx="2711320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 smtClean="0">
                <a:solidFill>
                  <a:srgbClr val="0050AA"/>
                </a:solidFill>
                <a:latin typeface="+mj-ea"/>
                <a:ea typeface="+mj-ea"/>
              </a:rPr>
              <a:t>身份证号码</a:t>
            </a:r>
            <a:endParaRPr lang="zh-CN" altLang="en-US" sz="4000" b="1" dirty="0">
              <a:solidFill>
                <a:srgbClr val="0050AA"/>
              </a:solidFill>
              <a:latin typeface="+mj-ea"/>
              <a:ea typeface="+mj-ea"/>
            </a:endParaRPr>
          </a:p>
        </p:txBody>
      </p:sp>
      <p:sp>
        <p:nvSpPr>
          <p:cNvPr id="21" name="圆角矩形 20">
            <a:hlinkClick r:id="rId7" action="ppaction://hlinksldjump"/>
          </p:cNvPr>
          <p:cNvSpPr/>
          <p:nvPr/>
        </p:nvSpPr>
        <p:spPr>
          <a:xfrm>
            <a:off x="6048388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课堂练习</a:t>
            </a: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3" name="组合 22"/>
          <p:cNvGrpSpPr/>
          <p:nvPr/>
        </p:nvGrpSpPr>
        <p:grpSpPr>
          <a:xfrm>
            <a:off x="231783" y="500648"/>
            <a:ext cx="654821" cy="702878"/>
            <a:chOff x="1306635" y="1385539"/>
            <a:chExt cx="654821" cy="702878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25" name="文本框 10"/>
            <p:cNvSpPr txBox="1"/>
            <p:nvPr/>
          </p:nvSpPr>
          <p:spPr>
            <a:xfrm>
              <a:off x="1435768" y="1385539"/>
              <a:ext cx="410690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+mj-ea"/>
                  <a:ea typeface="+mj-ea"/>
                </a:rPr>
                <a:t>5</a:t>
              </a:r>
              <a:endParaRPr kumimoji="1" lang="zh-CN" altLang="en-US" sz="3500" b="1" dirty="0">
                <a:solidFill>
                  <a:srgbClr val="0050AA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38506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>
            <a:extLst>
              <a:ext uri="{FF2B5EF4-FFF2-40B4-BE49-F238E27FC236}">
                <a16:creationId xmlns="" xmlns:a16="http://schemas.microsoft.com/office/drawing/2014/main" id="{4849792E-E799-4BD2-ABEF-2B3DD067A6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51520" y="483518"/>
            <a:ext cx="871371" cy="1334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>
            <a:extLst>
              <a:ext uri="{FF2B5EF4-FFF2-40B4-BE49-F238E27FC236}">
                <a16:creationId xmlns="" xmlns:a16="http://schemas.microsoft.com/office/drawing/2014/main" id="{4E4226D8-62B9-4034-9ACA-D29CF4BB8A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595278"/>
            <a:ext cx="1063445" cy="1286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对话气泡: 圆角矩形 11">
            <a:extLst>
              <a:ext uri="{FF2B5EF4-FFF2-40B4-BE49-F238E27FC236}">
                <a16:creationId xmlns="" xmlns:a16="http://schemas.microsoft.com/office/drawing/2014/main" id="{25F0899D-7FC1-4B9A-A71A-AA64BE9502FE}"/>
              </a:ext>
            </a:extLst>
          </p:cNvPr>
          <p:cNvSpPr/>
          <p:nvPr/>
        </p:nvSpPr>
        <p:spPr>
          <a:xfrm>
            <a:off x="1259632" y="582684"/>
            <a:ext cx="3744416" cy="1116000"/>
          </a:xfrm>
          <a:prstGeom prst="wedgeRoundRectCallout">
            <a:avLst>
              <a:gd name="adj1" fmla="val -61308"/>
              <a:gd name="adj2" fmla="val 6849"/>
              <a:gd name="adj3" fmla="val 16667"/>
            </a:avLst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100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万人口的大县每天大约出生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36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人，顺序码有三位数，足够啦！</a:t>
            </a:r>
          </a:p>
        </p:txBody>
      </p:sp>
      <p:sp>
        <p:nvSpPr>
          <p:cNvPr id="13" name="AutoShape 27">
            <a:extLst>
              <a:ext uri="{FF2B5EF4-FFF2-40B4-BE49-F238E27FC236}">
                <a16:creationId xmlns="" xmlns:a16="http://schemas.microsoft.com/office/drawing/2014/main" id="{C8E28E6D-50D2-4BE5-A9F2-D02AFD2B2F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20072" y="699542"/>
            <a:ext cx="2592288" cy="864000"/>
          </a:xfrm>
          <a:prstGeom prst="wedgeRoundRectCallout">
            <a:avLst>
              <a:gd name="adj1" fmla="val 59756"/>
              <a:gd name="adj2" fmla="val -2750"/>
              <a:gd name="adj3" fmla="val 16667"/>
            </a:avLst>
          </a:prstGeom>
          <a:noFill/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身份证号码的编制规则太神奇了。</a:t>
            </a:r>
            <a:endParaRPr lang="en-US" altLang="zh-CN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4" name="Rectangle 2">
            <a:extLst>
              <a:ext uri="{FF2B5EF4-FFF2-40B4-BE49-F238E27FC236}">
                <a16:creationId xmlns="" xmlns:a16="http://schemas.microsoft.com/office/drawing/2014/main" id="{034637DE-8CB4-4913-8851-4B5B89DF4289}"/>
              </a:ext>
            </a:extLst>
          </p:cNvPr>
          <p:cNvSpPr txBox="1">
            <a:spLocks noChangeArrowheads="1"/>
          </p:cNvSpPr>
          <p:nvPr/>
        </p:nvSpPr>
        <p:spPr>
          <a:xfrm>
            <a:off x="583894" y="1923678"/>
            <a:ext cx="7732522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你知道身份证在日常生活中有哪些用途吗？</a:t>
            </a:r>
          </a:p>
        </p:txBody>
      </p:sp>
      <p:sp>
        <p:nvSpPr>
          <p:cNvPr id="14" name="Rectangle 2">
            <a:extLst>
              <a:ext uri="{FF2B5EF4-FFF2-40B4-BE49-F238E27FC236}">
                <a16:creationId xmlns="" xmlns:a16="http://schemas.microsoft.com/office/drawing/2014/main" id="{2E98808C-A1D2-408E-8EA8-9B19D1B9A12D}"/>
              </a:ext>
            </a:extLst>
          </p:cNvPr>
          <p:cNvSpPr txBox="1">
            <a:spLocks noChangeArrowheads="1"/>
          </p:cNvSpPr>
          <p:nvPr/>
        </p:nvSpPr>
        <p:spPr>
          <a:xfrm>
            <a:off x="999906" y="2571750"/>
            <a:ext cx="7100486" cy="1977430"/>
          </a:xfrm>
          <a:prstGeom prst="rect">
            <a:avLst/>
          </a:prstGeom>
          <a:solidFill>
            <a:srgbClr val="FFC000"/>
          </a:solidFill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居民身份证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是公民进行社会活动，维护社会秩序，保障公民合法权益，证明公民身份的法定证件。它的作用有：选民登记；户口登记；兵役登记；入学、就业；办理公证事务；办理申请出境手续；办理机动车、船驾驶证和行车证等。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7" name="图片 16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8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10965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34" grpId="0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对话气泡: 圆角矩形 11">
            <a:extLst>
              <a:ext uri="{FF2B5EF4-FFF2-40B4-BE49-F238E27FC236}">
                <a16:creationId xmlns="" xmlns:a16="http://schemas.microsoft.com/office/drawing/2014/main" id="{283EAD64-04CC-4430-8D94-24BF78AA48E0}"/>
              </a:ext>
            </a:extLst>
          </p:cNvPr>
          <p:cNvSpPr/>
          <p:nvPr/>
        </p:nvSpPr>
        <p:spPr>
          <a:xfrm>
            <a:off x="2574826" y="1565006"/>
            <a:ext cx="1440160" cy="454473"/>
          </a:xfrm>
          <a:prstGeom prst="wedgeRoundRectCallout">
            <a:avLst>
              <a:gd name="adj1" fmla="val -49986"/>
              <a:gd name="adj2" fmla="val 2657"/>
              <a:gd name="adj3" fmla="val 16667"/>
            </a:avLst>
          </a:prstGeom>
          <a:solidFill>
            <a:schemeClr val="accent2">
              <a:alpha val="4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2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对话气泡: 圆角矩形 12">
            <a:extLst>
              <a:ext uri="{FF2B5EF4-FFF2-40B4-BE49-F238E27FC236}">
                <a16:creationId xmlns="" xmlns:a16="http://schemas.microsoft.com/office/drawing/2014/main" id="{F8BDF236-5E7F-4866-B3AA-92ED29C4F9F0}"/>
              </a:ext>
            </a:extLst>
          </p:cNvPr>
          <p:cNvSpPr/>
          <p:nvPr/>
        </p:nvSpPr>
        <p:spPr>
          <a:xfrm>
            <a:off x="2641736" y="2384370"/>
            <a:ext cx="1445258" cy="454473"/>
          </a:xfrm>
          <a:prstGeom prst="wedgeRoundRectCallout">
            <a:avLst>
              <a:gd name="adj1" fmla="val -49986"/>
              <a:gd name="adj2" fmla="val 2657"/>
              <a:gd name="adj3" fmla="val 16667"/>
            </a:avLst>
          </a:prstGeom>
          <a:solidFill>
            <a:schemeClr val="accent2">
              <a:alpha val="4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2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对话气泡: 圆角矩形 18">
            <a:extLst>
              <a:ext uri="{FF2B5EF4-FFF2-40B4-BE49-F238E27FC236}">
                <a16:creationId xmlns="" xmlns:a16="http://schemas.microsoft.com/office/drawing/2014/main" id="{FE7430B8-61C0-400C-B7E7-2481D65F25B9}"/>
              </a:ext>
            </a:extLst>
          </p:cNvPr>
          <p:cNvSpPr/>
          <p:nvPr/>
        </p:nvSpPr>
        <p:spPr>
          <a:xfrm>
            <a:off x="4442605" y="1554392"/>
            <a:ext cx="201403" cy="454473"/>
          </a:xfrm>
          <a:prstGeom prst="wedgeRoundRectCallout">
            <a:avLst>
              <a:gd name="adj1" fmla="val -49986"/>
              <a:gd name="adj2" fmla="val 2657"/>
              <a:gd name="adj3" fmla="val 16667"/>
            </a:avLst>
          </a:prstGeom>
          <a:solidFill>
            <a:schemeClr val="lt1">
              <a:alpha val="48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zh-CN" altLang="en-US" sz="2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对话气泡: 圆角矩形 19">
            <a:extLst>
              <a:ext uri="{FF2B5EF4-FFF2-40B4-BE49-F238E27FC236}">
                <a16:creationId xmlns="" xmlns:a16="http://schemas.microsoft.com/office/drawing/2014/main" id="{96CE531F-CA2D-4FD7-B6B3-E35FDA5C2734}"/>
              </a:ext>
            </a:extLst>
          </p:cNvPr>
          <p:cNvSpPr/>
          <p:nvPr/>
        </p:nvSpPr>
        <p:spPr>
          <a:xfrm>
            <a:off x="4442562" y="2377641"/>
            <a:ext cx="201403" cy="454473"/>
          </a:xfrm>
          <a:prstGeom prst="wedgeRoundRectCallout">
            <a:avLst>
              <a:gd name="adj1" fmla="val -49986"/>
              <a:gd name="adj2" fmla="val 2657"/>
              <a:gd name="adj3" fmla="val 16667"/>
            </a:avLst>
          </a:prstGeom>
          <a:solidFill>
            <a:schemeClr val="lt1">
              <a:alpha val="48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zh-CN" altLang="en-US" sz="2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Rectangle 2">
            <a:extLst>
              <a:ext uri="{FF2B5EF4-FFF2-40B4-BE49-F238E27FC236}">
                <a16:creationId xmlns="" xmlns:a16="http://schemas.microsoft.com/office/drawing/2014/main" id="{034637DE-8CB4-4913-8851-4B5B89DF4289}"/>
              </a:ext>
            </a:extLst>
          </p:cNvPr>
          <p:cNvSpPr txBox="1">
            <a:spLocks noChangeArrowheads="1"/>
          </p:cNvSpPr>
          <p:nvPr/>
        </p:nvSpPr>
        <p:spPr>
          <a:xfrm>
            <a:off x="611560" y="843558"/>
            <a:ext cx="8424936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说说下面身份证号码持有人的出生日期和性别。</a:t>
            </a:r>
          </a:p>
        </p:txBody>
      </p:sp>
      <p:sp>
        <p:nvSpPr>
          <p:cNvPr id="10" name="Rectangle 2">
            <a:extLst>
              <a:ext uri="{FF2B5EF4-FFF2-40B4-BE49-F238E27FC236}">
                <a16:creationId xmlns="" xmlns:a16="http://schemas.microsoft.com/office/drawing/2014/main" id="{B0648CE9-97E3-45C3-9C67-F205055D3EDB}"/>
              </a:ext>
            </a:extLst>
          </p:cNvPr>
          <p:cNvSpPr txBox="1">
            <a:spLocks noChangeArrowheads="1"/>
          </p:cNvSpPr>
          <p:nvPr/>
        </p:nvSpPr>
        <p:spPr>
          <a:xfrm>
            <a:off x="755576" y="1550373"/>
            <a:ext cx="4464496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en-US" altLang="zh-CN" b="1" spc="250" dirty="0">
                <a:latin typeface="楷体" panose="02010609060101010101" pitchFamily="49" charset="-122"/>
                <a:ea typeface="楷体" panose="02010609060101010101" pitchFamily="49" charset="-122"/>
              </a:rPr>
              <a:t>13××××197805260316</a:t>
            </a:r>
          </a:p>
          <a:p>
            <a:pPr fontAlgn="auto">
              <a:spcAft>
                <a:spcPts val="0"/>
              </a:spcAft>
              <a:buFontTx/>
              <a:buNone/>
            </a:pP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Rectangle 2">
            <a:extLst>
              <a:ext uri="{FF2B5EF4-FFF2-40B4-BE49-F238E27FC236}">
                <a16:creationId xmlns="" xmlns:a16="http://schemas.microsoft.com/office/drawing/2014/main" id="{6FD74E88-B675-46B2-87C7-BA5EE6E1A840}"/>
              </a:ext>
            </a:extLst>
          </p:cNvPr>
          <p:cNvSpPr txBox="1">
            <a:spLocks noChangeArrowheads="1"/>
          </p:cNvSpPr>
          <p:nvPr/>
        </p:nvSpPr>
        <p:spPr>
          <a:xfrm>
            <a:off x="755576" y="2361665"/>
            <a:ext cx="4171950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en-US" altLang="zh-CN" b="1" spc="250" dirty="0">
                <a:latin typeface="楷体" panose="02010609060101010101" pitchFamily="49" charset="-122"/>
                <a:ea typeface="楷体" panose="02010609060101010101" pitchFamily="49" charset="-122"/>
              </a:rPr>
              <a:t>13××××198110081729</a:t>
            </a:r>
          </a:p>
          <a:p>
            <a:pPr fontAlgn="auto">
              <a:spcAft>
                <a:spcPts val="0"/>
              </a:spcAft>
              <a:buFontTx/>
              <a:buNone/>
            </a:pP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AutoShape 27">
            <a:extLst>
              <a:ext uri="{FF2B5EF4-FFF2-40B4-BE49-F238E27FC236}">
                <a16:creationId xmlns="" xmlns:a16="http://schemas.microsoft.com/office/drawing/2014/main" id="{37873FB0-13B3-4B7C-9FD5-7ECCFA9F8C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5696" y="3003798"/>
            <a:ext cx="1926681" cy="390472"/>
          </a:xfrm>
          <a:prstGeom prst="wedgeRoundRectCallout">
            <a:avLst>
              <a:gd name="adj1" fmla="val 46134"/>
              <a:gd name="adj2" fmla="val -119840"/>
              <a:gd name="adj3" fmla="val 16667"/>
            </a:avLst>
          </a:prstGeom>
          <a:noFill/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出生日期码</a:t>
            </a:r>
            <a:endParaRPr lang="en-US" altLang="zh-CN" sz="2400" b="1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" name="Rectangle 2">
            <a:extLst>
              <a:ext uri="{FF2B5EF4-FFF2-40B4-BE49-F238E27FC236}">
                <a16:creationId xmlns="" xmlns:a16="http://schemas.microsoft.com/office/drawing/2014/main" id="{B905A2BF-AAF6-418B-9F43-7F80DBE7E8AA}"/>
              </a:ext>
            </a:extLst>
          </p:cNvPr>
          <p:cNvSpPr txBox="1">
            <a:spLocks noChangeArrowheads="1"/>
          </p:cNvSpPr>
          <p:nvPr/>
        </p:nvSpPr>
        <p:spPr>
          <a:xfrm>
            <a:off x="5220072" y="1550373"/>
            <a:ext cx="2232248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1978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月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26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日</a:t>
            </a:r>
          </a:p>
        </p:txBody>
      </p:sp>
      <p:sp>
        <p:nvSpPr>
          <p:cNvPr id="18" name="Rectangle 2">
            <a:extLst>
              <a:ext uri="{FF2B5EF4-FFF2-40B4-BE49-F238E27FC236}">
                <a16:creationId xmlns="" xmlns:a16="http://schemas.microsoft.com/office/drawing/2014/main" id="{3858AB91-F76E-4D3F-B856-FD47ED1D15D7}"/>
              </a:ext>
            </a:extLst>
          </p:cNvPr>
          <p:cNvSpPr txBox="1">
            <a:spLocks noChangeArrowheads="1"/>
          </p:cNvSpPr>
          <p:nvPr/>
        </p:nvSpPr>
        <p:spPr>
          <a:xfrm>
            <a:off x="5232302" y="2355185"/>
            <a:ext cx="2232248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1981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月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日</a:t>
            </a:r>
          </a:p>
        </p:txBody>
      </p:sp>
      <p:sp>
        <p:nvSpPr>
          <p:cNvPr id="21" name="Rectangle 2">
            <a:extLst>
              <a:ext uri="{FF2B5EF4-FFF2-40B4-BE49-F238E27FC236}">
                <a16:creationId xmlns="" xmlns:a16="http://schemas.microsoft.com/office/drawing/2014/main" id="{C83F5A38-AA9E-4179-84FF-89A2BCCA1ABE}"/>
              </a:ext>
            </a:extLst>
          </p:cNvPr>
          <p:cNvSpPr txBox="1">
            <a:spLocks noChangeArrowheads="1"/>
          </p:cNvSpPr>
          <p:nvPr/>
        </p:nvSpPr>
        <p:spPr>
          <a:xfrm>
            <a:off x="7630007" y="1550373"/>
            <a:ext cx="432048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男</a:t>
            </a:r>
          </a:p>
        </p:txBody>
      </p:sp>
      <p:sp>
        <p:nvSpPr>
          <p:cNvPr id="22" name="Rectangle 2">
            <a:extLst>
              <a:ext uri="{FF2B5EF4-FFF2-40B4-BE49-F238E27FC236}">
                <a16:creationId xmlns="" xmlns:a16="http://schemas.microsoft.com/office/drawing/2014/main" id="{800E2521-837E-4505-8061-75F1264A2F56}"/>
              </a:ext>
            </a:extLst>
          </p:cNvPr>
          <p:cNvSpPr txBox="1">
            <a:spLocks noChangeArrowheads="1"/>
          </p:cNvSpPr>
          <p:nvPr/>
        </p:nvSpPr>
        <p:spPr>
          <a:xfrm>
            <a:off x="7630007" y="2355185"/>
            <a:ext cx="432048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女</a:t>
            </a:r>
          </a:p>
        </p:txBody>
      </p:sp>
      <p:sp>
        <p:nvSpPr>
          <p:cNvPr id="23" name="AutoShape 27">
            <a:extLst>
              <a:ext uri="{FF2B5EF4-FFF2-40B4-BE49-F238E27FC236}">
                <a16:creationId xmlns="" xmlns:a16="http://schemas.microsoft.com/office/drawing/2014/main" id="{6AB6439B-50CF-4ACC-A436-4226D942C6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7944" y="3003798"/>
            <a:ext cx="1348838" cy="390472"/>
          </a:xfrm>
          <a:prstGeom prst="wedgeRoundRectCallout">
            <a:avLst>
              <a:gd name="adj1" fmla="val -14801"/>
              <a:gd name="adj2" fmla="val -122471"/>
              <a:gd name="adj3" fmla="val 16667"/>
            </a:avLst>
          </a:prstGeom>
          <a:noFill/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性别码</a:t>
            </a:r>
            <a:endParaRPr lang="en-US" altLang="zh-CN" sz="2400" b="1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4" name="Rectangle 2">
            <a:extLst>
              <a:ext uri="{FF2B5EF4-FFF2-40B4-BE49-F238E27FC236}">
                <a16:creationId xmlns="" xmlns:a16="http://schemas.microsoft.com/office/drawing/2014/main" id="{935BA9E6-EE0A-4B6E-9109-63F23F8C2F78}"/>
              </a:ext>
            </a:extLst>
          </p:cNvPr>
          <p:cNvSpPr txBox="1">
            <a:spLocks noChangeArrowheads="1"/>
          </p:cNvSpPr>
          <p:nvPr/>
        </p:nvSpPr>
        <p:spPr>
          <a:xfrm>
            <a:off x="1259632" y="4094726"/>
            <a:ext cx="2790234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2019-1978=41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（岁）</a:t>
            </a:r>
          </a:p>
        </p:txBody>
      </p:sp>
      <p:sp>
        <p:nvSpPr>
          <p:cNvPr id="25" name="Rectangle 2">
            <a:extLst>
              <a:ext uri="{FF2B5EF4-FFF2-40B4-BE49-F238E27FC236}">
                <a16:creationId xmlns="" xmlns:a16="http://schemas.microsoft.com/office/drawing/2014/main" id="{25581E9F-DD6F-4571-8F33-328BC3011DD2}"/>
              </a:ext>
            </a:extLst>
          </p:cNvPr>
          <p:cNvSpPr txBox="1">
            <a:spLocks noChangeArrowheads="1"/>
          </p:cNvSpPr>
          <p:nvPr/>
        </p:nvSpPr>
        <p:spPr>
          <a:xfrm>
            <a:off x="4679489" y="4083918"/>
            <a:ext cx="2790234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2019-1981=38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（岁）</a:t>
            </a:r>
          </a:p>
        </p:txBody>
      </p:sp>
      <p:pic>
        <p:nvPicPr>
          <p:cNvPr id="26" name="Picture 3">
            <a:extLst>
              <a:ext uri="{FF2B5EF4-FFF2-40B4-BE49-F238E27FC236}">
                <a16:creationId xmlns="" xmlns:a16="http://schemas.microsoft.com/office/drawing/2014/main" id="{EB8FEC23-C00B-4AF7-8112-9525E307A6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91898" y="3075806"/>
            <a:ext cx="871371" cy="1334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对话气泡: 圆角矩形 26">
            <a:extLst>
              <a:ext uri="{FF2B5EF4-FFF2-40B4-BE49-F238E27FC236}">
                <a16:creationId xmlns="" xmlns:a16="http://schemas.microsoft.com/office/drawing/2014/main" id="{CD0B9C5D-FF60-452F-BCB8-76037CA01119}"/>
              </a:ext>
            </a:extLst>
          </p:cNvPr>
          <p:cNvSpPr/>
          <p:nvPr/>
        </p:nvSpPr>
        <p:spPr>
          <a:xfrm>
            <a:off x="1603111" y="3507854"/>
            <a:ext cx="3688969" cy="502020"/>
          </a:xfrm>
          <a:prstGeom prst="wedgeRoundRectCallout">
            <a:avLst>
              <a:gd name="adj1" fmla="val -61308"/>
              <a:gd name="adj2" fmla="val 6849"/>
              <a:gd name="adj3" fmla="val 16667"/>
            </a:avLst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你能算出他们的年龄吗？</a:t>
            </a:r>
          </a:p>
        </p:txBody>
      </p:sp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2E442DE0-4B71-8D49-99E3-B1665066CF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29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课堂练习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1" name="图片 30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2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21715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9" grpId="0" animBg="1"/>
      <p:bldP spid="20" grpId="0" animBg="1"/>
      <p:bldP spid="14" grpId="0" animBg="1"/>
      <p:bldP spid="17" grpId="0"/>
      <p:bldP spid="18" grpId="0"/>
      <p:bldP spid="21" grpId="0"/>
      <p:bldP spid="22" grpId="0"/>
      <p:bldP spid="23" grpId="0" animBg="1"/>
      <p:bldP spid="24" grpId="0"/>
      <p:bldP spid="25" grpId="0"/>
      <p:bldP spid="2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2">
            <a:extLst>
              <a:ext uri="{FF2B5EF4-FFF2-40B4-BE49-F238E27FC236}">
                <a16:creationId xmlns="" xmlns:a16="http://schemas.microsoft.com/office/drawing/2014/main" id="{034637DE-8CB4-4913-8851-4B5B89DF4289}"/>
              </a:ext>
            </a:extLst>
          </p:cNvPr>
          <p:cNvSpPr txBox="1">
            <a:spLocks noChangeArrowheads="1"/>
          </p:cNvSpPr>
          <p:nvPr/>
        </p:nvSpPr>
        <p:spPr>
          <a:xfrm>
            <a:off x="251520" y="345441"/>
            <a:ext cx="1884204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填空。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Rectangle 2">
            <a:extLst>
              <a:ext uri="{FF2B5EF4-FFF2-40B4-BE49-F238E27FC236}">
                <a16:creationId xmlns="" xmlns:a16="http://schemas.microsoft.com/office/drawing/2014/main" id="{74C495E1-BE10-4FFE-8402-096F493B4259}"/>
              </a:ext>
            </a:extLst>
          </p:cNvPr>
          <p:cNvSpPr txBox="1">
            <a:spLocks noChangeArrowheads="1"/>
          </p:cNvSpPr>
          <p:nvPr/>
        </p:nvSpPr>
        <p:spPr>
          <a:xfrm>
            <a:off x="644374" y="987574"/>
            <a:ext cx="8273638" cy="923163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）刘老师的身份证号码是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371327198208250054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，刘老师的性别是（  </a:t>
            </a:r>
            <a:r>
              <a:rPr lang="zh-CN" altLang="en-US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），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出生日期是（ </a:t>
            </a:r>
            <a:r>
              <a:rPr lang="zh-CN" altLang="en-US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     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）。</a:t>
            </a:r>
          </a:p>
        </p:txBody>
      </p:sp>
      <p:sp>
        <p:nvSpPr>
          <p:cNvPr id="17" name="Rectangle 2">
            <a:extLst>
              <a:ext uri="{FF2B5EF4-FFF2-40B4-BE49-F238E27FC236}">
                <a16:creationId xmlns="" xmlns:a16="http://schemas.microsoft.com/office/drawing/2014/main" id="{D5598C3C-B8CA-4FE7-93E0-4340FFA760F5}"/>
              </a:ext>
            </a:extLst>
          </p:cNvPr>
          <p:cNvSpPr txBox="1">
            <a:spLocks noChangeArrowheads="1"/>
          </p:cNvSpPr>
          <p:nvPr/>
        </p:nvSpPr>
        <p:spPr>
          <a:xfrm>
            <a:off x="611560" y="1845744"/>
            <a:ext cx="8042957" cy="166138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）身份证号码前六位数字表示</a:t>
            </a:r>
            <a:r>
              <a:rPr lang="zh-CN" altLang="en-US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            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），第七位到第十四位数字表示（ </a:t>
            </a:r>
            <a:r>
              <a:rPr lang="zh-CN" altLang="en-US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 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），第十五位到第十七位数字表示（        ），第十八位数字表示（    </a:t>
            </a:r>
            <a:r>
              <a:rPr lang="zh-CN" altLang="en-US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）。</a:t>
            </a:r>
          </a:p>
        </p:txBody>
      </p:sp>
      <p:sp>
        <p:nvSpPr>
          <p:cNvPr id="18" name="Rectangle 2">
            <a:extLst>
              <a:ext uri="{FF2B5EF4-FFF2-40B4-BE49-F238E27FC236}">
                <a16:creationId xmlns="" xmlns:a16="http://schemas.microsoft.com/office/drawing/2014/main" id="{8F2AF1AB-1419-477C-9906-100F066627F2}"/>
              </a:ext>
            </a:extLst>
          </p:cNvPr>
          <p:cNvSpPr txBox="1">
            <a:spLocks noChangeArrowheads="1"/>
          </p:cNvSpPr>
          <p:nvPr/>
        </p:nvSpPr>
        <p:spPr>
          <a:xfrm>
            <a:off x="611560" y="3411843"/>
            <a:ext cx="8071401" cy="1277218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）小明是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1998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月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日出生的，他的身份证号码是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142301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（         </a:t>
            </a:r>
            <a:r>
              <a:rPr lang="zh-CN" altLang="en-US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）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0533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，小明的性别是（    ）。</a:t>
            </a:r>
          </a:p>
        </p:txBody>
      </p:sp>
      <p:sp>
        <p:nvSpPr>
          <p:cNvPr id="19" name="Rectangle 2">
            <a:extLst>
              <a:ext uri="{FF2B5EF4-FFF2-40B4-BE49-F238E27FC236}">
                <a16:creationId xmlns="" xmlns:a16="http://schemas.microsoft.com/office/drawing/2014/main" id="{32DCFB8D-CEEF-44C3-8216-98D477CECB2A}"/>
              </a:ext>
            </a:extLst>
          </p:cNvPr>
          <p:cNvSpPr txBox="1">
            <a:spLocks noChangeArrowheads="1"/>
          </p:cNvSpPr>
          <p:nvPr/>
        </p:nvSpPr>
        <p:spPr>
          <a:xfrm>
            <a:off x="2483768" y="1347614"/>
            <a:ext cx="432048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男</a:t>
            </a:r>
          </a:p>
        </p:txBody>
      </p:sp>
      <p:sp>
        <p:nvSpPr>
          <p:cNvPr id="20" name="Rectangle 2">
            <a:extLst>
              <a:ext uri="{FF2B5EF4-FFF2-40B4-BE49-F238E27FC236}">
                <a16:creationId xmlns="" xmlns:a16="http://schemas.microsoft.com/office/drawing/2014/main" id="{76FF7D5D-67C0-4134-B99F-376283DDCD54}"/>
              </a:ext>
            </a:extLst>
          </p:cNvPr>
          <p:cNvSpPr txBox="1">
            <a:spLocks noChangeArrowheads="1"/>
          </p:cNvSpPr>
          <p:nvPr/>
        </p:nvSpPr>
        <p:spPr>
          <a:xfrm>
            <a:off x="5652120" y="1353553"/>
            <a:ext cx="2288067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1982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月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25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日</a:t>
            </a:r>
          </a:p>
        </p:txBody>
      </p:sp>
      <p:sp>
        <p:nvSpPr>
          <p:cNvPr id="21" name="Rectangle 2">
            <a:extLst>
              <a:ext uri="{FF2B5EF4-FFF2-40B4-BE49-F238E27FC236}">
                <a16:creationId xmlns="" xmlns:a16="http://schemas.microsoft.com/office/drawing/2014/main" id="{76ED3447-36A9-4FD9-A6A1-E2BA3BD6962C}"/>
              </a:ext>
            </a:extLst>
          </p:cNvPr>
          <p:cNvSpPr txBox="1">
            <a:spLocks noChangeArrowheads="1"/>
          </p:cNvSpPr>
          <p:nvPr/>
        </p:nvSpPr>
        <p:spPr>
          <a:xfrm>
            <a:off x="5486165" y="1821537"/>
            <a:ext cx="1728192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行政区域码</a:t>
            </a:r>
          </a:p>
        </p:txBody>
      </p:sp>
      <p:sp>
        <p:nvSpPr>
          <p:cNvPr id="24" name="Rectangle 2">
            <a:extLst>
              <a:ext uri="{FF2B5EF4-FFF2-40B4-BE49-F238E27FC236}">
                <a16:creationId xmlns="" xmlns:a16="http://schemas.microsoft.com/office/drawing/2014/main" id="{0BD44B72-CE0C-4176-A9D0-37EBC8CB95B5}"/>
              </a:ext>
            </a:extLst>
          </p:cNvPr>
          <p:cNvSpPr txBox="1">
            <a:spLocks noChangeArrowheads="1"/>
          </p:cNvSpPr>
          <p:nvPr/>
        </p:nvSpPr>
        <p:spPr>
          <a:xfrm>
            <a:off x="4478053" y="2217649"/>
            <a:ext cx="1728192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出生日期码</a:t>
            </a:r>
          </a:p>
        </p:txBody>
      </p:sp>
      <p:sp>
        <p:nvSpPr>
          <p:cNvPr id="25" name="Rectangle 2">
            <a:extLst>
              <a:ext uri="{FF2B5EF4-FFF2-40B4-BE49-F238E27FC236}">
                <a16:creationId xmlns="" xmlns:a16="http://schemas.microsoft.com/office/drawing/2014/main" id="{31864F7D-1232-45BC-B50C-903EBCD61A97}"/>
              </a:ext>
            </a:extLst>
          </p:cNvPr>
          <p:cNvSpPr txBox="1">
            <a:spLocks noChangeArrowheads="1"/>
          </p:cNvSpPr>
          <p:nvPr/>
        </p:nvSpPr>
        <p:spPr>
          <a:xfrm>
            <a:off x="3774544" y="2586946"/>
            <a:ext cx="1135557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顺序码</a:t>
            </a:r>
          </a:p>
        </p:txBody>
      </p:sp>
      <p:sp>
        <p:nvSpPr>
          <p:cNvPr id="26" name="Rectangle 2">
            <a:extLst>
              <a:ext uri="{FF2B5EF4-FFF2-40B4-BE49-F238E27FC236}">
                <a16:creationId xmlns="" xmlns:a16="http://schemas.microsoft.com/office/drawing/2014/main" id="{8E90F4FB-A87F-43A4-8BF8-FA8AC98269DD}"/>
              </a:ext>
            </a:extLst>
          </p:cNvPr>
          <p:cNvSpPr txBox="1">
            <a:spLocks noChangeArrowheads="1"/>
          </p:cNvSpPr>
          <p:nvPr/>
        </p:nvSpPr>
        <p:spPr>
          <a:xfrm>
            <a:off x="1309701" y="2937729"/>
            <a:ext cx="1135557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校验码</a:t>
            </a:r>
          </a:p>
        </p:txBody>
      </p:sp>
      <p:sp>
        <p:nvSpPr>
          <p:cNvPr id="27" name="Rectangle 2">
            <a:extLst>
              <a:ext uri="{FF2B5EF4-FFF2-40B4-BE49-F238E27FC236}">
                <a16:creationId xmlns="" xmlns:a16="http://schemas.microsoft.com/office/drawing/2014/main" id="{DCC1104F-3D41-4790-B502-EB6BD7DE23BB}"/>
              </a:ext>
            </a:extLst>
          </p:cNvPr>
          <p:cNvSpPr txBox="1">
            <a:spLocks noChangeArrowheads="1"/>
          </p:cNvSpPr>
          <p:nvPr/>
        </p:nvSpPr>
        <p:spPr>
          <a:xfrm>
            <a:off x="2220197" y="3795886"/>
            <a:ext cx="1458533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19980501</a:t>
            </a:r>
            <a:endParaRPr lang="zh-CN" altLang="en-US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Rectangle 2">
            <a:extLst>
              <a:ext uri="{FF2B5EF4-FFF2-40B4-BE49-F238E27FC236}">
                <a16:creationId xmlns="" xmlns:a16="http://schemas.microsoft.com/office/drawing/2014/main" id="{B5B360AE-4BF0-4F64-83B0-F9E9C0820CC1}"/>
              </a:ext>
            </a:extLst>
          </p:cNvPr>
          <p:cNvSpPr txBox="1">
            <a:spLocks noChangeArrowheads="1"/>
          </p:cNvSpPr>
          <p:nvPr/>
        </p:nvSpPr>
        <p:spPr>
          <a:xfrm>
            <a:off x="7135114" y="3790797"/>
            <a:ext cx="432048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男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3" name="图片 22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9" name="文本框 26">
              <a:hlinkClick r:id="rId2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83985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4" grpId="0"/>
      <p:bldP spid="25" grpId="0"/>
      <p:bldP spid="26" grpId="0"/>
      <p:bldP spid="27" grpId="0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2">
            <a:extLst>
              <a:ext uri="{FF2B5EF4-FFF2-40B4-BE49-F238E27FC236}">
                <a16:creationId xmlns="" xmlns:a16="http://schemas.microsoft.com/office/drawing/2014/main" id="{034637DE-8CB4-4913-8851-4B5B89DF4289}"/>
              </a:ext>
            </a:extLst>
          </p:cNvPr>
          <p:cNvSpPr txBox="1">
            <a:spLocks noChangeArrowheads="1"/>
          </p:cNvSpPr>
          <p:nvPr/>
        </p:nvSpPr>
        <p:spPr>
          <a:xfrm>
            <a:off x="395536" y="345441"/>
            <a:ext cx="4968552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个人的身份证号码如下：</a:t>
            </a:r>
          </a:p>
        </p:txBody>
      </p:sp>
      <p:sp>
        <p:nvSpPr>
          <p:cNvPr id="10" name="Rectangle 2">
            <a:extLst>
              <a:ext uri="{FF2B5EF4-FFF2-40B4-BE49-F238E27FC236}">
                <a16:creationId xmlns="" xmlns:a16="http://schemas.microsoft.com/office/drawing/2014/main" id="{391F27B7-73A4-4509-B59A-D30ACE0DB0E0}"/>
              </a:ext>
            </a:extLst>
          </p:cNvPr>
          <p:cNvSpPr txBox="1">
            <a:spLocks noChangeArrowheads="1"/>
          </p:cNvSpPr>
          <p:nvPr/>
        </p:nvSpPr>
        <p:spPr>
          <a:xfrm>
            <a:off x="1010814" y="1023820"/>
            <a:ext cx="4260468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A.210727196108067309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Rectangle 2">
            <a:extLst>
              <a:ext uri="{FF2B5EF4-FFF2-40B4-BE49-F238E27FC236}">
                <a16:creationId xmlns="" xmlns:a16="http://schemas.microsoft.com/office/drawing/2014/main" id="{25A65C37-3C45-4431-BE4B-C8A2E41498F0}"/>
              </a:ext>
            </a:extLst>
          </p:cNvPr>
          <p:cNvSpPr txBox="1">
            <a:spLocks noChangeArrowheads="1"/>
          </p:cNvSpPr>
          <p:nvPr/>
        </p:nvSpPr>
        <p:spPr>
          <a:xfrm>
            <a:off x="4623209" y="996024"/>
            <a:ext cx="4260468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B.450921197704084094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Rectangle 2">
            <a:extLst>
              <a:ext uri="{FF2B5EF4-FFF2-40B4-BE49-F238E27FC236}">
                <a16:creationId xmlns="" xmlns:a16="http://schemas.microsoft.com/office/drawing/2014/main" id="{A439A56C-BA5F-449C-898D-F99EA790A9E3}"/>
              </a:ext>
            </a:extLst>
          </p:cNvPr>
          <p:cNvSpPr txBox="1">
            <a:spLocks noChangeArrowheads="1"/>
          </p:cNvSpPr>
          <p:nvPr/>
        </p:nvSpPr>
        <p:spPr>
          <a:xfrm>
            <a:off x="987619" y="1621218"/>
            <a:ext cx="4260468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C.230301198308310171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Rectangle 2">
            <a:extLst>
              <a:ext uri="{FF2B5EF4-FFF2-40B4-BE49-F238E27FC236}">
                <a16:creationId xmlns="" xmlns:a16="http://schemas.microsoft.com/office/drawing/2014/main" id="{BE0FFC60-9070-4E88-9BB1-34C961E8D879}"/>
              </a:ext>
            </a:extLst>
          </p:cNvPr>
          <p:cNvSpPr txBox="1">
            <a:spLocks noChangeArrowheads="1"/>
          </p:cNvSpPr>
          <p:nvPr/>
        </p:nvSpPr>
        <p:spPr>
          <a:xfrm>
            <a:off x="4623209" y="1569719"/>
            <a:ext cx="4260468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D.32090119690605920X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Rectangle 2">
            <a:extLst>
              <a:ext uri="{FF2B5EF4-FFF2-40B4-BE49-F238E27FC236}">
                <a16:creationId xmlns="" xmlns:a16="http://schemas.microsoft.com/office/drawing/2014/main" id="{6AC99A47-8700-4721-967A-7DDCA99F346C}"/>
              </a:ext>
            </a:extLst>
          </p:cNvPr>
          <p:cNvSpPr txBox="1">
            <a:spLocks noChangeArrowheads="1"/>
          </p:cNvSpPr>
          <p:nvPr/>
        </p:nvSpPr>
        <p:spPr>
          <a:xfrm>
            <a:off x="1010814" y="2218616"/>
            <a:ext cx="4260468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E.33040219760830484X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Rectangle 2">
            <a:extLst>
              <a:ext uri="{FF2B5EF4-FFF2-40B4-BE49-F238E27FC236}">
                <a16:creationId xmlns="" xmlns:a16="http://schemas.microsoft.com/office/drawing/2014/main" id="{A6418D79-6FE4-4338-A06B-74514EB02CEB}"/>
              </a:ext>
            </a:extLst>
          </p:cNvPr>
          <p:cNvSpPr txBox="1">
            <a:spLocks noChangeArrowheads="1"/>
          </p:cNvSpPr>
          <p:nvPr/>
        </p:nvSpPr>
        <p:spPr>
          <a:xfrm>
            <a:off x="539552" y="2717152"/>
            <a:ext cx="6852755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）这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个人中有几个人是女性，几个人是男性？</a:t>
            </a:r>
          </a:p>
        </p:txBody>
      </p:sp>
      <p:sp>
        <p:nvSpPr>
          <p:cNvPr id="17" name="Rectangle 2">
            <a:extLst>
              <a:ext uri="{FF2B5EF4-FFF2-40B4-BE49-F238E27FC236}">
                <a16:creationId xmlns="" xmlns:a16="http://schemas.microsoft.com/office/drawing/2014/main" id="{3BC700BF-1DF5-41D4-8E5D-20CFCDA5F3D4}"/>
              </a:ext>
            </a:extLst>
          </p:cNvPr>
          <p:cNvSpPr txBox="1">
            <a:spLocks noChangeArrowheads="1"/>
          </p:cNvSpPr>
          <p:nvPr/>
        </p:nvSpPr>
        <p:spPr>
          <a:xfrm>
            <a:off x="552784" y="3641797"/>
            <a:ext cx="6852755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）年龄最大的与最小的相差多少岁？</a:t>
            </a:r>
          </a:p>
        </p:txBody>
      </p:sp>
      <p:sp>
        <p:nvSpPr>
          <p:cNvPr id="18" name="Rectangle 2">
            <a:extLst>
              <a:ext uri="{FF2B5EF4-FFF2-40B4-BE49-F238E27FC236}">
                <a16:creationId xmlns="" xmlns:a16="http://schemas.microsoft.com/office/drawing/2014/main" id="{A21E0F1E-8980-453F-99AF-AD1F2E9603F2}"/>
              </a:ext>
            </a:extLst>
          </p:cNvPr>
          <p:cNvSpPr txBox="1">
            <a:spLocks noChangeArrowheads="1"/>
          </p:cNvSpPr>
          <p:nvPr/>
        </p:nvSpPr>
        <p:spPr>
          <a:xfrm>
            <a:off x="1293477" y="3147814"/>
            <a:ext cx="5438763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答：有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个人是女性，有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个人是男性。</a:t>
            </a:r>
          </a:p>
        </p:txBody>
      </p:sp>
      <p:sp>
        <p:nvSpPr>
          <p:cNvPr id="19" name="Rectangle 2">
            <a:extLst>
              <a:ext uri="{FF2B5EF4-FFF2-40B4-BE49-F238E27FC236}">
                <a16:creationId xmlns="" xmlns:a16="http://schemas.microsoft.com/office/drawing/2014/main" id="{A1DBA4AC-8F9F-41F3-BE54-8467EC84258B}"/>
              </a:ext>
            </a:extLst>
          </p:cNvPr>
          <p:cNvSpPr txBox="1">
            <a:spLocks noChangeArrowheads="1"/>
          </p:cNvSpPr>
          <p:nvPr/>
        </p:nvSpPr>
        <p:spPr>
          <a:xfrm>
            <a:off x="1259632" y="4089857"/>
            <a:ext cx="5438763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答：年龄最大的与最小的相差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22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岁。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1" name="图片 20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2" name="文本框 26">
              <a:hlinkClick r:id="rId2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43280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2">
            <a:extLst>
              <a:ext uri="{FF2B5EF4-FFF2-40B4-BE49-F238E27FC236}">
                <a16:creationId xmlns="" xmlns:a16="http://schemas.microsoft.com/office/drawing/2014/main" id="{034637DE-8CB4-4913-8851-4B5B89DF4289}"/>
              </a:ext>
            </a:extLst>
          </p:cNvPr>
          <p:cNvSpPr txBox="1">
            <a:spLocks noChangeArrowheads="1"/>
          </p:cNvSpPr>
          <p:nvPr/>
        </p:nvSpPr>
        <p:spPr>
          <a:xfrm>
            <a:off x="343830" y="561465"/>
            <a:ext cx="8476642" cy="201682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某校为各年级学生编号，设定尾数用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表示男生，用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表示女生，如：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201522021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表示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2015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年入学的二年级（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）班的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号学生，该学生是男生。那么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201613322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表示这名学生是（      ）年入学的，是（    ）号学生，性别是（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）。</a:t>
            </a:r>
          </a:p>
        </p:txBody>
      </p:sp>
      <p:sp>
        <p:nvSpPr>
          <p:cNvPr id="10" name="Rectangle 2">
            <a:extLst>
              <a:ext uri="{FF2B5EF4-FFF2-40B4-BE49-F238E27FC236}">
                <a16:creationId xmlns="" xmlns:a16="http://schemas.microsoft.com/office/drawing/2014/main" id="{CB55B397-D53D-48AC-AE30-62C175BE502C}"/>
              </a:ext>
            </a:extLst>
          </p:cNvPr>
          <p:cNvSpPr txBox="1">
            <a:spLocks noChangeArrowheads="1"/>
          </p:cNvSpPr>
          <p:nvPr/>
        </p:nvSpPr>
        <p:spPr>
          <a:xfrm>
            <a:off x="395536" y="2848513"/>
            <a:ext cx="8183625" cy="1235405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王亮是该校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2014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年入学的三年级（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）班的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42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号学生，性别是男，则王亮的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编号是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         ）。</a:t>
            </a:r>
          </a:p>
        </p:txBody>
      </p:sp>
      <p:sp>
        <p:nvSpPr>
          <p:cNvPr id="11" name="Rectangle 2">
            <a:extLst>
              <a:ext uri="{FF2B5EF4-FFF2-40B4-BE49-F238E27FC236}">
                <a16:creationId xmlns="" xmlns:a16="http://schemas.microsoft.com/office/drawing/2014/main" id="{2AAD6374-F3CB-4871-A0F2-8DFB2DFB0112}"/>
              </a:ext>
            </a:extLst>
          </p:cNvPr>
          <p:cNvSpPr txBox="1">
            <a:spLocks noChangeArrowheads="1"/>
          </p:cNvSpPr>
          <p:nvPr/>
        </p:nvSpPr>
        <p:spPr>
          <a:xfrm>
            <a:off x="3364435" y="1863548"/>
            <a:ext cx="1135557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2016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Rectangle 2">
            <a:extLst>
              <a:ext uri="{FF2B5EF4-FFF2-40B4-BE49-F238E27FC236}">
                <a16:creationId xmlns="" xmlns:a16="http://schemas.microsoft.com/office/drawing/2014/main" id="{D6FF1988-242A-4265-8C62-97D5C049F21A}"/>
              </a:ext>
            </a:extLst>
          </p:cNvPr>
          <p:cNvSpPr txBox="1">
            <a:spLocks noChangeArrowheads="1"/>
          </p:cNvSpPr>
          <p:nvPr/>
        </p:nvSpPr>
        <p:spPr>
          <a:xfrm>
            <a:off x="7324875" y="1791540"/>
            <a:ext cx="1135557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32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Rectangle 2">
            <a:extLst>
              <a:ext uri="{FF2B5EF4-FFF2-40B4-BE49-F238E27FC236}">
                <a16:creationId xmlns="" xmlns:a16="http://schemas.microsoft.com/office/drawing/2014/main" id="{378FA17F-E997-4C08-983D-26584F1CEEEA}"/>
              </a:ext>
            </a:extLst>
          </p:cNvPr>
          <p:cNvSpPr txBox="1">
            <a:spLocks noChangeArrowheads="1"/>
          </p:cNvSpPr>
          <p:nvPr/>
        </p:nvSpPr>
        <p:spPr>
          <a:xfrm>
            <a:off x="3004395" y="2217649"/>
            <a:ext cx="1135557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女</a:t>
            </a:r>
          </a:p>
        </p:txBody>
      </p:sp>
      <p:sp>
        <p:nvSpPr>
          <p:cNvPr id="14" name="Rectangle 2">
            <a:extLst>
              <a:ext uri="{FF2B5EF4-FFF2-40B4-BE49-F238E27FC236}">
                <a16:creationId xmlns="" xmlns:a16="http://schemas.microsoft.com/office/drawing/2014/main" id="{9EBFE314-D857-41CF-9239-C0020F562598}"/>
              </a:ext>
            </a:extLst>
          </p:cNvPr>
          <p:cNvSpPr txBox="1">
            <a:spLocks noChangeArrowheads="1"/>
          </p:cNvSpPr>
          <p:nvPr/>
        </p:nvSpPr>
        <p:spPr>
          <a:xfrm>
            <a:off x="6084168" y="3280561"/>
            <a:ext cx="2068850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201432421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7" name="图片 16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8" name="文本框 26">
              <a:hlinkClick r:id="rId2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42100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93063185-19CE-4E52-A1C0-54C290703BA0}"/>
              </a:ext>
            </a:extLst>
          </p:cNvPr>
          <p:cNvSpPr/>
          <p:nvPr/>
        </p:nvSpPr>
        <p:spPr>
          <a:xfrm>
            <a:off x="1252528" y="2363128"/>
            <a:ext cx="6487824" cy="179279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身份证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是由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18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个数字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组成的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前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位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为</a:t>
            </a:r>
            <a:r>
              <a:rPr lang="zh-CN" altLang="zh-CN" sz="2800" b="1" dirty="0">
                <a:solidFill>
                  <a:srgbClr val="009900"/>
                </a:solidFill>
                <a:latin typeface="楷体" pitchFamily="49" charset="-122"/>
                <a:ea typeface="楷体" pitchFamily="49" charset="-122"/>
              </a:rPr>
              <a:t>行政区</a:t>
            </a:r>
            <a:r>
              <a:rPr lang="zh-CN" altLang="en-US" sz="2800" b="1" dirty="0">
                <a:solidFill>
                  <a:srgbClr val="009900"/>
                </a:solidFill>
                <a:latin typeface="楷体" pitchFamily="49" charset="-122"/>
                <a:ea typeface="楷体" pitchFamily="49" charset="-122"/>
              </a:rPr>
              <a:t>域</a:t>
            </a:r>
            <a:r>
              <a:rPr lang="zh-CN" altLang="zh-CN" sz="2800" b="1" dirty="0">
                <a:solidFill>
                  <a:srgbClr val="009900"/>
                </a:solidFill>
                <a:latin typeface="楷体" pitchFamily="49" charset="-122"/>
                <a:ea typeface="楷体" pitchFamily="49" charset="-122"/>
              </a:rPr>
              <a:t>码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至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14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位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为</a:t>
            </a:r>
            <a:r>
              <a:rPr lang="zh-CN" altLang="zh-CN" sz="2800" b="1" dirty="0">
                <a:solidFill>
                  <a:srgbClr val="009900"/>
                </a:solidFill>
                <a:latin typeface="楷体" pitchFamily="49" charset="-122"/>
                <a:ea typeface="楷体" pitchFamily="49" charset="-122"/>
              </a:rPr>
              <a:t>出生日期码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至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17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位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为</a:t>
            </a:r>
            <a:r>
              <a:rPr lang="zh-CN" altLang="zh-CN" sz="2800" b="1" dirty="0">
                <a:solidFill>
                  <a:srgbClr val="009900"/>
                </a:solidFill>
                <a:latin typeface="楷体" pitchFamily="49" charset="-122"/>
                <a:ea typeface="楷体" pitchFamily="49" charset="-122"/>
              </a:rPr>
              <a:t>顺序码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18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位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为</a:t>
            </a:r>
            <a:r>
              <a:rPr lang="zh-CN" altLang="zh-CN" sz="2800" b="1" dirty="0">
                <a:solidFill>
                  <a:srgbClr val="009900"/>
                </a:solidFill>
                <a:latin typeface="楷体" pitchFamily="49" charset="-122"/>
                <a:ea typeface="楷体" pitchFamily="49" charset="-122"/>
              </a:rPr>
              <a:t>校验码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  <a:p>
            <a:endParaRPr lang="zh-CN" altLang="en-US" sz="2800" b="1" dirty="0">
              <a:solidFill>
                <a:srgbClr val="0099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课堂小结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1" name="图片 20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2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543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3" name="矩形 4"/>
          <p:cNvSpPr>
            <a:spLocks noChangeArrowheads="1"/>
          </p:cNvSpPr>
          <p:nvPr/>
        </p:nvSpPr>
        <p:spPr bwMode="auto">
          <a:xfrm>
            <a:off x="2602788" y="1745253"/>
            <a:ext cx="4129452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阅读课本</a:t>
            </a:r>
            <a:r>
              <a:rPr lang="en-US" altLang="zh-CN" sz="3200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P50 </a:t>
            </a:r>
            <a:r>
              <a:rPr lang="zh-CN" altLang="en-US" sz="3200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兔博士网站，了解更多有关身份证的知识。</a:t>
            </a:r>
            <a:endParaRPr lang="en-US" altLang="zh-CN" sz="3200" b="1" dirty="0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0F447194-2000-CB43-9812-4A9B36714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6" name="图片 5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7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8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914400"/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课后作业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13368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itchFamily="49" charset="-122"/>
                  <a:ea typeface="楷体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63069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2">
            <a:extLst>
              <a:ext uri="{FF2B5EF4-FFF2-40B4-BE49-F238E27FC236}">
                <a16:creationId xmlns="" xmlns:a16="http://schemas.microsoft.com/office/drawing/2014/main" id="{034637DE-8CB4-4913-8851-4B5B89DF4289}"/>
              </a:ext>
            </a:extLst>
          </p:cNvPr>
          <p:cNvSpPr txBox="1">
            <a:spLocks noChangeArrowheads="1"/>
          </p:cNvSpPr>
          <p:nvPr/>
        </p:nvSpPr>
        <p:spPr>
          <a:xfrm>
            <a:off x="827584" y="915566"/>
            <a:ext cx="2035175" cy="385546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小调查</a:t>
            </a:r>
          </a:p>
        </p:txBody>
      </p:sp>
      <p:pic>
        <p:nvPicPr>
          <p:cNvPr id="27" name="Picture 2">
            <a:extLst>
              <a:ext uri="{FF2B5EF4-FFF2-40B4-BE49-F238E27FC236}">
                <a16:creationId xmlns="" xmlns:a16="http://schemas.microsoft.com/office/drawing/2014/main" id="{8C07E143-381B-44E5-A39B-E4EE5CA92B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39502"/>
            <a:ext cx="1063445" cy="1286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AutoShape 27">
            <a:extLst>
              <a:ext uri="{FF2B5EF4-FFF2-40B4-BE49-F238E27FC236}">
                <a16:creationId xmlns="" xmlns:a16="http://schemas.microsoft.com/office/drawing/2014/main" id="{65EBF42D-251B-4243-B9EF-7FFBD79FC4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1799" y="610700"/>
            <a:ext cx="3708000" cy="864000"/>
          </a:xfrm>
          <a:prstGeom prst="wedgeRoundRectCallout">
            <a:avLst>
              <a:gd name="adj1" fmla="val 61471"/>
              <a:gd name="adj2" fmla="val -20389"/>
              <a:gd name="adj3" fmla="val 16667"/>
            </a:avLst>
          </a:prstGeom>
          <a:noFill/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你知道爸爸、妈妈的生日吗？请完成下面的调查表。</a:t>
            </a:r>
            <a:endParaRPr lang="en-US" altLang="zh-CN" sz="2400" b="1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9" name="Rectangle 2">
            <a:extLst>
              <a:ext uri="{FF2B5EF4-FFF2-40B4-BE49-F238E27FC236}">
                <a16:creationId xmlns="" xmlns:a16="http://schemas.microsoft.com/office/drawing/2014/main" id="{5688A449-F75F-439E-B9D1-F2EC06280B7B}"/>
              </a:ext>
            </a:extLst>
          </p:cNvPr>
          <p:cNvSpPr txBox="1">
            <a:spLocks noChangeArrowheads="1"/>
          </p:cNvSpPr>
          <p:nvPr/>
        </p:nvSpPr>
        <p:spPr>
          <a:xfrm>
            <a:off x="852871" y="1491630"/>
            <a:ext cx="7607561" cy="385546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爸爸和妈妈的出生地、出生日期和身份证号码调查表</a:t>
            </a:r>
          </a:p>
        </p:txBody>
      </p:sp>
      <p:sp>
        <p:nvSpPr>
          <p:cNvPr id="30" name="Rectangle 2">
            <a:extLst>
              <a:ext uri="{FF2B5EF4-FFF2-40B4-BE49-F238E27FC236}">
                <a16:creationId xmlns="" xmlns:a16="http://schemas.microsoft.com/office/drawing/2014/main" id="{3F66F0FA-B8A0-4144-A3E1-D280A2E3423D}"/>
              </a:ext>
            </a:extLst>
          </p:cNvPr>
          <p:cNvSpPr txBox="1">
            <a:spLocks noChangeArrowheads="1"/>
          </p:cNvSpPr>
          <p:nvPr/>
        </p:nvSpPr>
        <p:spPr>
          <a:xfrm>
            <a:off x="1057608" y="2109716"/>
            <a:ext cx="6898768" cy="1197455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爸爸：出生在</a:t>
            </a:r>
            <a:r>
              <a:rPr lang="zh-CN" altLang="en-US" sz="20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 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省（市）</a:t>
            </a:r>
            <a:r>
              <a:rPr lang="zh-CN" altLang="en-US" sz="20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  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市</a:t>
            </a:r>
            <a:r>
              <a:rPr lang="zh-CN" altLang="en-US" sz="20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县（区）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spcAft>
                <a:spcPts val="0"/>
              </a:spcAft>
              <a:buFontTx/>
              <a:buNone/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出生日期是</a:t>
            </a:r>
            <a:r>
              <a:rPr lang="zh-CN" altLang="en-US" sz="20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r>
              <a:rPr lang="zh-CN" altLang="en-US" sz="20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月</a:t>
            </a:r>
            <a:r>
              <a:rPr lang="zh-CN" altLang="en-US" sz="20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日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spcAft>
                <a:spcPts val="0"/>
              </a:spcAft>
              <a:buFontTx/>
              <a:buNone/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身份证号码是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0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   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31" name="Rectangle 2">
            <a:extLst>
              <a:ext uri="{FF2B5EF4-FFF2-40B4-BE49-F238E27FC236}">
                <a16:creationId xmlns="" xmlns:a16="http://schemas.microsoft.com/office/drawing/2014/main" id="{BBBF3DAB-8745-4850-8009-D7429FD3068F}"/>
              </a:ext>
            </a:extLst>
          </p:cNvPr>
          <p:cNvSpPr txBox="1">
            <a:spLocks noChangeArrowheads="1"/>
          </p:cNvSpPr>
          <p:nvPr/>
        </p:nvSpPr>
        <p:spPr>
          <a:xfrm>
            <a:off x="992379" y="3402554"/>
            <a:ext cx="6898768" cy="1197455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妈妈：出生在</a:t>
            </a:r>
            <a:r>
              <a:rPr lang="zh-CN" altLang="en-US" sz="20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 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省（市）</a:t>
            </a:r>
            <a:r>
              <a:rPr lang="zh-CN" altLang="en-US" sz="20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  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市</a:t>
            </a:r>
            <a:r>
              <a:rPr lang="zh-CN" altLang="en-US" sz="20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县（区）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spcAft>
                <a:spcPts val="0"/>
              </a:spcAft>
              <a:buFontTx/>
              <a:buNone/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出生日期是</a:t>
            </a:r>
            <a:r>
              <a:rPr lang="zh-CN" altLang="en-US" sz="20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r>
              <a:rPr lang="zh-CN" altLang="en-US" sz="20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月</a:t>
            </a:r>
            <a:r>
              <a:rPr lang="zh-CN" altLang="en-US" sz="20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日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spcAft>
                <a:spcPts val="0"/>
              </a:spcAft>
              <a:buFontTx/>
              <a:buNone/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身份证号码是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0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   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14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情境导</a:t>
            </a:r>
            <a:r>
              <a:rPr lang="zh-CN" altLang="en-US" sz="3200" b="1" dirty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入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9E0BC0A8-05BA-2E4E-B8F3-A892115E8F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9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8" name="图片 17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9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49862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/>
      <p:bldP spid="30" grpId="0"/>
      <p:bldP spid="3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2">
            <a:extLst>
              <a:ext uri="{FF2B5EF4-FFF2-40B4-BE49-F238E27FC236}">
                <a16:creationId xmlns="" xmlns:a16="http://schemas.microsoft.com/office/drawing/2014/main" id="{034637DE-8CB4-4913-8851-4B5B89DF4289}"/>
              </a:ext>
            </a:extLst>
          </p:cNvPr>
          <p:cNvSpPr txBox="1">
            <a:spLocks noChangeArrowheads="1"/>
          </p:cNvSpPr>
          <p:nvPr/>
        </p:nvSpPr>
        <p:spPr>
          <a:xfrm>
            <a:off x="539552" y="921505"/>
            <a:ext cx="8532440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观察爸爸和妈妈的身份证号码，你发现了什么？</a:t>
            </a:r>
          </a:p>
        </p:txBody>
      </p:sp>
      <p:pic>
        <p:nvPicPr>
          <p:cNvPr id="27" name="Picture 2">
            <a:extLst>
              <a:ext uri="{FF2B5EF4-FFF2-40B4-BE49-F238E27FC236}">
                <a16:creationId xmlns="" xmlns:a16="http://schemas.microsoft.com/office/drawing/2014/main" id="{8C07E143-381B-44E5-A39B-E4EE5CA92B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6947" y="2859782"/>
            <a:ext cx="1063445" cy="1286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对话气泡: 圆角矩形 14">
            <a:extLst>
              <a:ext uri="{FF2B5EF4-FFF2-40B4-BE49-F238E27FC236}">
                <a16:creationId xmlns="" xmlns:a16="http://schemas.microsoft.com/office/drawing/2014/main" id="{04780AAC-076D-4079-9AED-2ADE2F92197B}"/>
              </a:ext>
            </a:extLst>
          </p:cNvPr>
          <p:cNvSpPr/>
          <p:nvPr/>
        </p:nvSpPr>
        <p:spPr>
          <a:xfrm>
            <a:off x="2195736" y="1862415"/>
            <a:ext cx="3888432" cy="789998"/>
          </a:xfrm>
          <a:prstGeom prst="wedgeRoundRectCallout">
            <a:avLst>
              <a:gd name="adj1" fmla="val -61308"/>
              <a:gd name="adj2" fmla="val 6849"/>
              <a:gd name="adj3" fmla="val 16667"/>
            </a:avLst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18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个数字中，第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位到第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14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位这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个数字是出生日期。</a:t>
            </a:r>
          </a:p>
        </p:txBody>
      </p:sp>
      <p:pic>
        <p:nvPicPr>
          <p:cNvPr id="17" name="Picture 3">
            <a:extLst>
              <a:ext uri="{FF2B5EF4-FFF2-40B4-BE49-F238E27FC236}">
                <a16:creationId xmlns="" xmlns:a16="http://schemas.microsoft.com/office/drawing/2014/main" id="{605AEE9E-12E4-4FE4-99E8-A180CAFF80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13275" y="1741519"/>
            <a:ext cx="871371" cy="1334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AutoShape 27">
            <a:extLst>
              <a:ext uri="{FF2B5EF4-FFF2-40B4-BE49-F238E27FC236}">
                <a16:creationId xmlns="" xmlns:a16="http://schemas.microsoft.com/office/drawing/2014/main" id="{22EA52A8-6B51-424C-9092-3A030EBA55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96587" y="2954690"/>
            <a:ext cx="3168352" cy="802071"/>
          </a:xfrm>
          <a:prstGeom prst="wedgeRoundRectCallout">
            <a:avLst>
              <a:gd name="adj1" fmla="val 57861"/>
              <a:gd name="adj2" fmla="val 20322"/>
              <a:gd name="adj3" fmla="val 16667"/>
            </a:avLst>
          </a:prstGeom>
          <a:noFill/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出生日期的前</a:t>
            </a:r>
            <a:r>
              <a:rPr lang="en-US" altLang="zh-CN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位和后</a:t>
            </a:r>
            <a:r>
              <a:rPr lang="en-US" altLang="zh-CN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4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位又表示什么呢？</a:t>
            </a:r>
            <a:endParaRPr lang="en-US" altLang="zh-CN" sz="2400" b="1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14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探究新知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0" name="图片 19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1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80710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2">
            <a:extLst>
              <a:ext uri="{FF2B5EF4-FFF2-40B4-BE49-F238E27FC236}">
                <a16:creationId xmlns="" xmlns:a16="http://schemas.microsoft.com/office/drawing/2014/main" id="{034637DE-8CB4-4913-8851-4B5B89DF4289}"/>
              </a:ext>
            </a:extLst>
          </p:cNvPr>
          <p:cNvSpPr txBox="1">
            <a:spLocks noChangeArrowheads="1"/>
          </p:cNvSpPr>
          <p:nvPr/>
        </p:nvSpPr>
        <p:spPr>
          <a:xfrm>
            <a:off x="323528" y="417449"/>
            <a:ext cx="6122767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身份证号码的编制规则是什么？</a:t>
            </a:r>
          </a:p>
        </p:txBody>
      </p:sp>
      <p:sp>
        <p:nvSpPr>
          <p:cNvPr id="3" name="对话气泡: 矩形 2">
            <a:extLst>
              <a:ext uri="{FF2B5EF4-FFF2-40B4-BE49-F238E27FC236}">
                <a16:creationId xmlns="" xmlns:a16="http://schemas.microsoft.com/office/drawing/2014/main" id="{87661B1A-1905-4738-8FE2-4220AC9B7641}"/>
              </a:ext>
            </a:extLst>
          </p:cNvPr>
          <p:cNvSpPr/>
          <p:nvPr/>
        </p:nvSpPr>
        <p:spPr>
          <a:xfrm>
            <a:off x="1430123" y="1347614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1</a:t>
            </a:r>
            <a:endParaRPr lang="zh-CN" altLang="en-US" b="1" dirty="0"/>
          </a:p>
        </p:txBody>
      </p:sp>
      <p:sp>
        <p:nvSpPr>
          <p:cNvPr id="19" name="对话气泡: 矩形 18">
            <a:extLst>
              <a:ext uri="{FF2B5EF4-FFF2-40B4-BE49-F238E27FC236}">
                <a16:creationId xmlns="" xmlns:a16="http://schemas.microsoft.com/office/drawing/2014/main" id="{B5B94E13-99C4-44A8-B865-D0E0163357C7}"/>
              </a:ext>
            </a:extLst>
          </p:cNvPr>
          <p:cNvSpPr/>
          <p:nvPr/>
        </p:nvSpPr>
        <p:spPr>
          <a:xfrm>
            <a:off x="1783878" y="1347614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3</a:t>
            </a:r>
            <a:endParaRPr lang="zh-CN" altLang="en-US" b="1" dirty="0"/>
          </a:p>
        </p:txBody>
      </p:sp>
      <p:sp>
        <p:nvSpPr>
          <p:cNvPr id="20" name="对话气泡: 矩形 19">
            <a:extLst>
              <a:ext uri="{FF2B5EF4-FFF2-40B4-BE49-F238E27FC236}">
                <a16:creationId xmlns="" xmlns:a16="http://schemas.microsoft.com/office/drawing/2014/main" id="{20382833-AF6F-426E-99D5-10C0CC873DF1}"/>
              </a:ext>
            </a:extLst>
          </p:cNvPr>
          <p:cNvSpPr/>
          <p:nvPr/>
        </p:nvSpPr>
        <p:spPr>
          <a:xfrm>
            <a:off x="2137633" y="1347614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0</a:t>
            </a:r>
            <a:endParaRPr lang="zh-CN" altLang="en-US" b="1" dirty="0"/>
          </a:p>
        </p:txBody>
      </p:sp>
      <p:sp>
        <p:nvSpPr>
          <p:cNvPr id="21" name="对话气泡: 矩形 20">
            <a:extLst>
              <a:ext uri="{FF2B5EF4-FFF2-40B4-BE49-F238E27FC236}">
                <a16:creationId xmlns="" xmlns:a16="http://schemas.microsoft.com/office/drawing/2014/main" id="{E27B3839-2F8A-40C1-B7FD-E12D2B8733A7}"/>
              </a:ext>
            </a:extLst>
          </p:cNvPr>
          <p:cNvSpPr/>
          <p:nvPr/>
        </p:nvSpPr>
        <p:spPr>
          <a:xfrm>
            <a:off x="2491388" y="1347614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1</a:t>
            </a:r>
            <a:endParaRPr lang="zh-CN" altLang="en-US" b="1" dirty="0"/>
          </a:p>
        </p:txBody>
      </p:sp>
      <p:sp>
        <p:nvSpPr>
          <p:cNvPr id="22" name="对话气泡: 矩形 21">
            <a:extLst>
              <a:ext uri="{FF2B5EF4-FFF2-40B4-BE49-F238E27FC236}">
                <a16:creationId xmlns="" xmlns:a16="http://schemas.microsoft.com/office/drawing/2014/main" id="{3AA1394D-0233-4015-AC9D-D4A392A86D99}"/>
              </a:ext>
            </a:extLst>
          </p:cNvPr>
          <p:cNvSpPr/>
          <p:nvPr/>
        </p:nvSpPr>
        <p:spPr>
          <a:xfrm>
            <a:off x="2845143" y="1347614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0</a:t>
            </a:r>
            <a:endParaRPr lang="zh-CN" altLang="en-US" b="1" dirty="0"/>
          </a:p>
        </p:txBody>
      </p:sp>
      <p:sp>
        <p:nvSpPr>
          <p:cNvPr id="23" name="对话气泡: 矩形 22">
            <a:extLst>
              <a:ext uri="{FF2B5EF4-FFF2-40B4-BE49-F238E27FC236}">
                <a16:creationId xmlns="" xmlns:a16="http://schemas.microsoft.com/office/drawing/2014/main" id="{399F2DD1-2285-4B5B-AA6E-C4369060986F}"/>
              </a:ext>
            </a:extLst>
          </p:cNvPr>
          <p:cNvSpPr/>
          <p:nvPr/>
        </p:nvSpPr>
        <p:spPr>
          <a:xfrm>
            <a:off x="3198898" y="1347614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5</a:t>
            </a:r>
            <a:endParaRPr lang="zh-CN" altLang="en-US" b="1" dirty="0"/>
          </a:p>
        </p:txBody>
      </p:sp>
      <p:sp>
        <p:nvSpPr>
          <p:cNvPr id="24" name="对话气泡: 矩形 23">
            <a:extLst>
              <a:ext uri="{FF2B5EF4-FFF2-40B4-BE49-F238E27FC236}">
                <a16:creationId xmlns="" xmlns:a16="http://schemas.microsoft.com/office/drawing/2014/main" id="{2E275A35-49E4-4FB4-9287-F57421CF941C}"/>
              </a:ext>
            </a:extLst>
          </p:cNvPr>
          <p:cNvSpPr/>
          <p:nvPr/>
        </p:nvSpPr>
        <p:spPr>
          <a:xfrm>
            <a:off x="3552653" y="1347614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1</a:t>
            </a:r>
            <a:endParaRPr lang="zh-CN" altLang="en-US" b="1" dirty="0"/>
          </a:p>
        </p:txBody>
      </p:sp>
      <p:sp>
        <p:nvSpPr>
          <p:cNvPr id="25" name="对话气泡: 矩形 24">
            <a:extLst>
              <a:ext uri="{FF2B5EF4-FFF2-40B4-BE49-F238E27FC236}">
                <a16:creationId xmlns="" xmlns:a16="http://schemas.microsoft.com/office/drawing/2014/main" id="{18D24726-4CFF-4403-907C-179E64BF5D61}"/>
              </a:ext>
            </a:extLst>
          </p:cNvPr>
          <p:cNvSpPr/>
          <p:nvPr/>
        </p:nvSpPr>
        <p:spPr>
          <a:xfrm>
            <a:off x="3906408" y="1347614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9</a:t>
            </a:r>
            <a:endParaRPr lang="zh-CN" altLang="en-US" b="1" dirty="0"/>
          </a:p>
        </p:txBody>
      </p:sp>
      <p:sp>
        <p:nvSpPr>
          <p:cNvPr id="26" name="对话气泡: 矩形 25">
            <a:extLst>
              <a:ext uri="{FF2B5EF4-FFF2-40B4-BE49-F238E27FC236}">
                <a16:creationId xmlns="" xmlns:a16="http://schemas.microsoft.com/office/drawing/2014/main" id="{CF1D99CC-8BDF-44C3-B688-82D95C1D363D}"/>
              </a:ext>
            </a:extLst>
          </p:cNvPr>
          <p:cNvSpPr/>
          <p:nvPr/>
        </p:nvSpPr>
        <p:spPr>
          <a:xfrm>
            <a:off x="4260163" y="1347614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6</a:t>
            </a:r>
            <a:endParaRPr lang="zh-CN" altLang="en-US" b="1" dirty="0"/>
          </a:p>
        </p:txBody>
      </p:sp>
      <p:sp>
        <p:nvSpPr>
          <p:cNvPr id="28" name="对话气泡: 矩形 27">
            <a:extLst>
              <a:ext uri="{FF2B5EF4-FFF2-40B4-BE49-F238E27FC236}">
                <a16:creationId xmlns="" xmlns:a16="http://schemas.microsoft.com/office/drawing/2014/main" id="{CF2196E0-9F12-44A3-BF54-90CC01E6152E}"/>
              </a:ext>
            </a:extLst>
          </p:cNvPr>
          <p:cNvSpPr/>
          <p:nvPr/>
        </p:nvSpPr>
        <p:spPr>
          <a:xfrm>
            <a:off x="4613918" y="1347614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8</a:t>
            </a:r>
            <a:endParaRPr lang="zh-CN" altLang="en-US" b="1" dirty="0"/>
          </a:p>
        </p:txBody>
      </p:sp>
      <p:sp>
        <p:nvSpPr>
          <p:cNvPr id="29" name="对话气泡: 矩形 28">
            <a:extLst>
              <a:ext uri="{FF2B5EF4-FFF2-40B4-BE49-F238E27FC236}">
                <a16:creationId xmlns="" xmlns:a16="http://schemas.microsoft.com/office/drawing/2014/main" id="{031D9DEA-80C0-48BC-9D51-1160B28FDB75}"/>
              </a:ext>
            </a:extLst>
          </p:cNvPr>
          <p:cNvSpPr/>
          <p:nvPr/>
        </p:nvSpPr>
        <p:spPr>
          <a:xfrm>
            <a:off x="4967673" y="1347614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×</a:t>
            </a:r>
            <a:endParaRPr lang="zh-CN" altLang="en-US" b="1" dirty="0"/>
          </a:p>
        </p:txBody>
      </p:sp>
      <p:sp>
        <p:nvSpPr>
          <p:cNvPr id="30" name="对话气泡: 矩形 29">
            <a:extLst>
              <a:ext uri="{FF2B5EF4-FFF2-40B4-BE49-F238E27FC236}">
                <a16:creationId xmlns="" xmlns:a16="http://schemas.microsoft.com/office/drawing/2014/main" id="{4BDD97B1-4CAE-4238-8080-FE2F557BBD3D}"/>
              </a:ext>
            </a:extLst>
          </p:cNvPr>
          <p:cNvSpPr/>
          <p:nvPr/>
        </p:nvSpPr>
        <p:spPr>
          <a:xfrm>
            <a:off x="5321428" y="1347614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/>
              <a:t>×</a:t>
            </a:r>
            <a:endParaRPr lang="zh-CN" altLang="en-US" b="1" dirty="0"/>
          </a:p>
        </p:txBody>
      </p:sp>
      <p:sp>
        <p:nvSpPr>
          <p:cNvPr id="31" name="对话气泡: 矩形 30">
            <a:extLst>
              <a:ext uri="{FF2B5EF4-FFF2-40B4-BE49-F238E27FC236}">
                <a16:creationId xmlns="" xmlns:a16="http://schemas.microsoft.com/office/drawing/2014/main" id="{3684608E-F1C8-49F3-86F3-B4FC418A4A51}"/>
              </a:ext>
            </a:extLst>
          </p:cNvPr>
          <p:cNvSpPr/>
          <p:nvPr/>
        </p:nvSpPr>
        <p:spPr>
          <a:xfrm>
            <a:off x="5675183" y="1347614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/>
              <a:t>×</a:t>
            </a:r>
            <a:endParaRPr lang="zh-CN" altLang="en-US" b="1" dirty="0"/>
          </a:p>
        </p:txBody>
      </p:sp>
      <p:sp>
        <p:nvSpPr>
          <p:cNvPr id="32" name="对话气泡: 矩形 31">
            <a:extLst>
              <a:ext uri="{FF2B5EF4-FFF2-40B4-BE49-F238E27FC236}">
                <a16:creationId xmlns="" xmlns:a16="http://schemas.microsoft.com/office/drawing/2014/main" id="{801F24DE-7F8D-4E47-A1EC-61E512EBE66D}"/>
              </a:ext>
            </a:extLst>
          </p:cNvPr>
          <p:cNvSpPr/>
          <p:nvPr/>
        </p:nvSpPr>
        <p:spPr>
          <a:xfrm>
            <a:off x="6028938" y="1347614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/>
              <a:t>×</a:t>
            </a:r>
            <a:endParaRPr lang="zh-CN" altLang="en-US" b="1" dirty="0"/>
          </a:p>
        </p:txBody>
      </p:sp>
      <p:sp>
        <p:nvSpPr>
          <p:cNvPr id="35" name="对话气泡: 矩形 34">
            <a:extLst>
              <a:ext uri="{FF2B5EF4-FFF2-40B4-BE49-F238E27FC236}">
                <a16:creationId xmlns="" xmlns:a16="http://schemas.microsoft.com/office/drawing/2014/main" id="{4864ADFE-56D8-4925-8647-C1A418D876E7}"/>
              </a:ext>
            </a:extLst>
          </p:cNvPr>
          <p:cNvSpPr/>
          <p:nvPr/>
        </p:nvSpPr>
        <p:spPr>
          <a:xfrm>
            <a:off x="6382693" y="1347614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0</a:t>
            </a:r>
            <a:endParaRPr lang="zh-CN" altLang="en-US" b="1" dirty="0"/>
          </a:p>
        </p:txBody>
      </p:sp>
      <p:sp>
        <p:nvSpPr>
          <p:cNvPr id="36" name="对话气泡: 矩形 35">
            <a:extLst>
              <a:ext uri="{FF2B5EF4-FFF2-40B4-BE49-F238E27FC236}">
                <a16:creationId xmlns="" xmlns:a16="http://schemas.microsoft.com/office/drawing/2014/main" id="{9BC93CEE-18C6-4380-A8FF-9525B5B7ED7C}"/>
              </a:ext>
            </a:extLst>
          </p:cNvPr>
          <p:cNvSpPr/>
          <p:nvPr/>
        </p:nvSpPr>
        <p:spPr>
          <a:xfrm>
            <a:off x="6736448" y="1347614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6</a:t>
            </a:r>
            <a:endParaRPr lang="zh-CN" altLang="en-US" b="1" dirty="0"/>
          </a:p>
        </p:txBody>
      </p:sp>
      <p:sp>
        <p:nvSpPr>
          <p:cNvPr id="37" name="对话气泡: 矩形 36">
            <a:extLst>
              <a:ext uri="{FF2B5EF4-FFF2-40B4-BE49-F238E27FC236}">
                <a16:creationId xmlns="" xmlns:a16="http://schemas.microsoft.com/office/drawing/2014/main" id="{5DF0885A-BB7F-475B-B929-8E712503CDEF}"/>
              </a:ext>
            </a:extLst>
          </p:cNvPr>
          <p:cNvSpPr/>
          <p:nvPr/>
        </p:nvSpPr>
        <p:spPr>
          <a:xfrm>
            <a:off x="7090203" y="1347614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1</a:t>
            </a:r>
            <a:endParaRPr lang="zh-CN" altLang="en-US" b="1" dirty="0"/>
          </a:p>
        </p:txBody>
      </p:sp>
      <p:sp>
        <p:nvSpPr>
          <p:cNvPr id="38" name="对话气泡: 矩形 37">
            <a:extLst>
              <a:ext uri="{FF2B5EF4-FFF2-40B4-BE49-F238E27FC236}">
                <a16:creationId xmlns="" xmlns:a16="http://schemas.microsoft.com/office/drawing/2014/main" id="{A81B2669-9B7A-4C64-B695-539249627AD3}"/>
              </a:ext>
            </a:extLst>
          </p:cNvPr>
          <p:cNvSpPr/>
          <p:nvPr/>
        </p:nvSpPr>
        <p:spPr>
          <a:xfrm>
            <a:off x="7443957" y="1347614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8</a:t>
            </a:r>
            <a:endParaRPr lang="zh-CN" altLang="en-US" b="1" dirty="0"/>
          </a:p>
        </p:txBody>
      </p:sp>
      <p:grpSp>
        <p:nvGrpSpPr>
          <p:cNvPr id="46" name="组合 45">
            <a:extLst>
              <a:ext uri="{FF2B5EF4-FFF2-40B4-BE49-F238E27FC236}">
                <a16:creationId xmlns="" xmlns:a16="http://schemas.microsoft.com/office/drawing/2014/main" id="{CEF1D877-002F-48FC-9584-A461C538C492}"/>
              </a:ext>
            </a:extLst>
          </p:cNvPr>
          <p:cNvGrpSpPr/>
          <p:nvPr/>
        </p:nvGrpSpPr>
        <p:grpSpPr>
          <a:xfrm>
            <a:off x="1554829" y="1671197"/>
            <a:ext cx="345145" cy="153525"/>
            <a:chOff x="1263521" y="2150804"/>
            <a:chExt cx="345145" cy="153525"/>
          </a:xfrm>
        </p:grpSpPr>
        <p:cxnSp>
          <p:nvCxnSpPr>
            <p:cNvPr id="47" name="直接连接符 46">
              <a:extLst>
                <a:ext uri="{FF2B5EF4-FFF2-40B4-BE49-F238E27FC236}">
                  <a16:creationId xmlns="" xmlns:a16="http://schemas.microsoft.com/office/drawing/2014/main" id="{405EE510-72D2-4968-9098-85F760F1E00A}"/>
                </a:ext>
              </a:extLst>
            </p:cNvPr>
            <p:cNvCxnSpPr>
              <a:cxnSpLocks/>
            </p:cNvCxnSpPr>
            <p:nvPr/>
          </p:nvCxnSpPr>
          <p:spPr>
            <a:xfrm>
              <a:off x="1268941" y="2150804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>
              <a:extLst>
                <a:ext uri="{FF2B5EF4-FFF2-40B4-BE49-F238E27FC236}">
                  <a16:creationId xmlns="" xmlns:a16="http://schemas.microsoft.com/office/drawing/2014/main" id="{F3777174-D4DB-4AF9-88D0-84F83BE573C6}"/>
                </a:ext>
              </a:extLst>
            </p:cNvPr>
            <p:cNvCxnSpPr>
              <a:cxnSpLocks/>
            </p:cNvCxnSpPr>
            <p:nvPr/>
          </p:nvCxnSpPr>
          <p:spPr>
            <a:xfrm>
              <a:off x="1602316" y="2160329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>
              <a:extLst>
                <a:ext uri="{FF2B5EF4-FFF2-40B4-BE49-F238E27FC236}">
                  <a16:creationId xmlns="" xmlns:a16="http://schemas.microsoft.com/office/drawing/2014/main" id="{A56FD115-E12C-4054-9EE4-774BEE3B0611}"/>
                </a:ext>
              </a:extLst>
            </p:cNvPr>
            <p:cNvCxnSpPr>
              <a:cxnSpLocks/>
            </p:cNvCxnSpPr>
            <p:nvPr/>
          </p:nvCxnSpPr>
          <p:spPr>
            <a:xfrm>
              <a:off x="1263521" y="2283718"/>
              <a:ext cx="345145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Rectangle 2">
            <a:extLst>
              <a:ext uri="{FF2B5EF4-FFF2-40B4-BE49-F238E27FC236}">
                <a16:creationId xmlns="" xmlns:a16="http://schemas.microsoft.com/office/drawing/2014/main" id="{5D78F26A-8DC6-4F93-B804-BFFDB8D4A0CF}"/>
              </a:ext>
            </a:extLst>
          </p:cNvPr>
          <p:cNvSpPr txBox="1">
            <a:spLocks noChangeArrowheads="1"/>
          </p:cNvSpPr>
          <p:nvPr/>
        </p:nvSpPr>
        <p:spPr>
          <a:xfrm>
            <a:off x="1447237" y="1776407"/>
            <a:ext cx="462380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省</a:t>
            </a:r>
          </a:p>
        </p:txBody>
      </p:sp>
      <p:grpSp>
        <p:nvGrpSpPr>
          <p:cNvPr id="59" name="组合 58">
            <a:extLst>
              <a:ext uri="{FF2B5EF4-FFF2-40B4-BE49-F238E27FC236}">
                <a16:creationId xmlns="" xmlns:a16="http://schemas.microsoft.com/office/drawing/2014/main" id="{435F4E1D-1476-428B-95A7-1B19DB16735E}"/>
              </a:ext>
            </a:extLst>
          </p:cNvPr>
          <p:cNvGrpSpPr/>
          <p:nvPr/>
        </p:nvGrpSpPr>
        <p:grpSpPr>
          <a:xfrm>
            <a:off x="2318815" y="1682406"/>
            <a:ext cx="345145" cy="153525"/>
            <a:chOff x="1263521" y="2150804"/>
            <a:chExt cx="345145" cy="153525"/>
          </a:xfrm>
        </p:grpSpPr>
        <p:cxnSp>
          <p:nvCxnSpPr>
            <p:cNvPr id="60" name="直接连接符 59">
              <a:extLst>
                <a:ext uri="{FF2B5EF4-FFF2-40B4-BE49-F238E27FC236}">
                  <a16:creationId xmlns="" xmlns:a16="http://schemas.microsoft.com/office/drawing/2014/main" id="{E0C71589-70EE-42C5-93F5-302342AD8079}"/>
                </a:ext>
              </a:extLst>
            </p:cNvPr>
            <p:cNvCxnSpPr>
              <a:cxnSpLocks/>
            </p:cNvCxnSpPr>
            <p:nvPr/>
          </p:nvCxnSpPr>
          <p:spPr>
            <a:xfrm>
              <a:off x="1268941" y="2150804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>
              <a:extLst>
                <a:ext uri="{FF2B5EF4-FFF2-40B4-BE49-F238E27FC236}">
                  <a16:creationId xmlns="" xmlns:a16="http://schemas.microsoft.com/office/drawing/2014/main" id="{315FCAE4-87CC-48E8-9FE8-0A8F64972EBD}"/>
                </a:ext>
              </a:extLst>
            </p:cNvPr>
            <p:cNvCxnSpPr>
              <a:cxnSpLocks/>
            </p:cNvCxnSpPr>
            <p:nvPr/>
          </p:nvCxnSpPr>
          <p:spPr>
            <a:xfrm>
              <a:off x="1602316" y="2160329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>
              <a:extLst>
                <a:ext uri="{FF2B5EF4-FFF2-40B4-BE49-F238E27FC236}">
                  <a16:creationId xmlns="" xmlns:a16="http://schemas.microsoft.com/office/drawing/2014/main" id="{C9966A98-36F5-4E5A-BFB1-228757E16ED1}"/>
                </a:ext>
              </a:extLst>
            </p:cNvPr>
            <p:cNvCxnSpPr>
              <a:cxnSpLocks/>
            </p:cNvCxnSpPr>
            <p:nvPr/>
          </p:nvCxnSpPr>
          <p:spPr>
            <a:xfrm>
              <a:off x="1263521" y="2283718"/>
              <a:ext cx="345145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7" name="Rectangle 2">
            <a:extLst>
              <a:ext uri="{FF2B5EF4-FFF2-40B4-BE49-F238E27FC236}">
                <a16:creationId xmlns="" xmlns:a16="http://schemas.microsoft.com/office/drawing/2014/main" id="{687B8B85-87F9-4DBF-9CCF-A4A0C18EE47B}"/>
              </a:ext>
            </a:extLst>
          </p:cNvPr>
          <p:cNvSpPr txBox="1">
            <a:spLocks noChangeArrowheads="1"/>
          </p:cNvSpPr>
          <p:nvPr/>
        </p:nvSpPr>
        <p:spPr>
          <a:xfrm>
            <a:off x="2220955" y="1776407"/>
            <a:ext cx="462380" cy="485633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市</a:t>
            </a:r>
          </a:p>
        </p:txBody>
      </p:sp>
      <p:grpSp>
        <p:nvGrpSpPr>
          <p:cNvPr id="68" name="组合 67">
            <a:extLst>
              <a:ext uri="{FF2B5EF4-FFF2-40B4-BE49-F238E27FC236}">
                <a16:creationId xmlns="" xmlns:a16="http://schemas.microsoft.com/office/drawing/2014/main" id="{3B9D6C1E-54EF-4325-9000-7D6C3691315A}"/>
              </a:ext>
            </a:extLst>
          </p:cNvPr>
          <p:cNvGrpSpPr/>
          <p:nvPr/>
        </p:nvGrpSpPr>
        <p:grpSpPr>
          <a:xfrm>
            <a:off x="3008208" y="1671197"/>
            <a:ext cx="345145" cy="153525"/>
            <a:chOff x="1263521" y="2150804"/>
            <a:chExt cx="345145" cy="153525"/>
          </a:xfrm>
        </p:grpSpPr>
        <p:cxnSp>
          <p:nvCxnSpPr>
            <p:cNvPr id="69" name="直接连接符 68">
              <a:extLst>
                <a:ext uri="{FF2B5EF4-FFF2-40B4-BE49-F238E27FC236}">
                  <a16:creationId xmlns="" xmlns:a16="http://schemas.microsoft.com/office/drawing/2014/main" id="{D15679DD-A67E-4547-8405-0945AC80D495}"/>
                </a:ext>
              </a:extLst>
            </p:cNvPr>
            <p:cNvCxnSpPr>
              <a:cxnSpLocks/>
            </p:cNvCxnSpPr>
            <p:nvPr/>
          </p:nvCxnSpPr>
          <p:spPr>
            <a:xfrm>
              <a:off x="1268941" y="2150804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>
              <a:extLst>
                <a:ext uri="{FF2B5EF4-FFF2-40B4-BE49-F238E27FC236}">
                  <a16:creationId xmlns="" xmlns:a16="http://schemas.microsoft.com/office/drawing/2014/main" id="{C6D72C4A-457A-4666-BCAF-60050204D0BC}"/>
                </a:ext>
              </a:extLst>
            </p:cNvPr>
            <p:cNvCxnSpPr>
              <a:cxnSpLocks/>
            </p:cNvCxnSpPr>
            <p:nvPr/>
          </p:nvCxnSpPr>
          <p:spPr>
            <a:xfrm>
              <a:off x="1602316" y="2160329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>
              <a:extLst>
                <a:ext uri="{FF2B5EF4-FFF2-40B4-BE49-F238E27FC236}">
                  <a16:creationId xmlns="" xmlns:a16="http://schemas.microsoft.com/office/drawing/2014/main" id="{8C17C476-1E38-4338-BC81-42DC31CE8B04}"/>
                </a:ext>
              </a:extLst>
            </p:cNvPr>
            <p:cNvCxnSpPr>
              <a:cxnSpLocks/>
            </p:cNvCxnSpPr>
            <p:nvPr/>
          </p:nvCxnSpPr>
          <p:spPr>
            <a:xfrm>
              <a:off x="1263521" y="2283718"/>
              <a:ext cx="345145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Rectangle 2">
            <a:extLst>
              <a:ext uri="{FF2B5EF4-FFF2-40B4-BE49-F238E27FC236}">
                <a16:creationId xmlns="" xmlns:a16="http://schemas.microsoft.com/office/drawing/2014/main" id="{E36CA13E-7F9C-4580-9160-EDCF10D14DB9}"/>
              </a:ext>
            </a:extLst>
          </p:cNvPr>
          <p:cNvSpPr txBox="1">
            <a:spLocks noChangeArrowheads="1"/>
          </p:cNvSpPr>
          <p:nvPr/>
        </p:nvSpPr>
        <p:spPr>
          <a:xfrm>
            <a:off x="2746693" y="1779651"/>
            <a:ext cx="1102355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b="1" spc="-860" dirty="0">
                <a:latin typeface="楷体" panose="02010609060101010101" pitchFamily="49" charset="-122"/>
                <a:ea typeface="楷体" panose="02010609060101010101" pitchFamily="49" charset="-122"/>
              </a:rPr>
              <a:t>县（区）</a:t>
            </a:r>
          </a:p>
        </p:txBody>
      </p:sp>
      <p:grpSp>
        <p:nvGrpSpPr>
          <p:cNvPr id="73" name="组合 72">
            <a:extLst>
              <a:ext uri="{FF2B5EF4-FFF2-40B4-BE49-F238E27FC236}">
                <a16:creationId xmlns="" xmlns:a16="http://schemas.microsoft.com/office/drawing/2014/main" id="{D3B0A94D-29BC-4816-BD64-4686C9FD2D6D}"/>
              </a:ext>
            </a:extLst>
          </p:cNvPr>
          <p:cNvGrpSpPr/>
          <p:nvPr/>
        </p:nvGrpSpPr>
        <p:grpSpPr>
          <a:xfrm>
            <a:off x="1754766" y="2105952"/>
            <a:ext cx="1339864" cy="221015"/>
            <a:chOff x="1263521" y="2150804"/>
            <a:chExt cx="345145" cy="147182"/>
          </a:xfrm>
        </p:grpSpPr>
        <p:cxnSp>
          <p:nvCxnSpPr>
            <p:cNvPr id="74" name="直接连接符 73">
              <a:extLst>
                <a:ext uri="{FF2B5EF4-FFF2-40B4-BE49-F238E27FC236}">
                  <a16:creationId xmlns="" xmlns:a16="http://schemas.microsoft.com/office/drawing/2014/main" id="{861289F8-F722-44A3-B2BC-76D4344630EB}"/>
                </a:ext>
              </a:extLst>
            </p:cNvPr>
            <p:cNvCxnSpPr>
              <a:cxnSpLocks/>
            </p:cNvCxnSpPr>
            <p:nvPr/>
          </p:nvCxnSpPr>
          <p:spPr>
            <a:xfrm>
              <a:off x="1268941" y="2150804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>
              <a:extLst>
                <a:ext uri="{FF2B5EF4-FFF2-40B4-BE49-F238E27FC236}">
                  <a16:creationId xmlns="" xmlns:a16="http://schemas.microsoft.com/office/drawing/2014/main" id="{ECE38833-81CE-4885-8505-8D910C130ED4}"/>
                </a:ext>
              </a:extLst>
            </p:cNvPr>
            <p:cNvCxnSpPr>
              <a:cxnSpLocks/>
            </p:cNvCxnSpPr>
            <p:nvPr/>
          </p:nvCxnSpPr>
          <p:spPr>
            <a:xfrm>
              <a:off x="1604770" y="2153986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>
              <a:extLst>
                <a:ext uri="{FF2B5EF4-FFF2-40B4-BE49-F238E27FC236}">
                  <a16:creationId xmlns="" xmlns:a16="http://schemas.microsoft.com/office/drawing/2014/main" id="{4365F570-93FA-4FA1-A1D4-8202EBFD09D6}"/>
                </a:ext>
              </a:extLst>
            </p:cNvPr>
            <p:cNvCxnSpPr>
              <a:cxnSpLocks/>
            </p:cNvCxnSpPr>
            <p:nvPr/>
          </p:nvCxnSpPr>
          <p:spPr>
            <a:xfrm>
              <a:off x="1263521" y="2283718"/>
              <a:ext cx="345145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7" name="Rectangle 2">
            <a:extLst>
              <a:ext uri="{FF2B5EF4-FFF2-40B4-BE49-F238E27FC236}">
                <a16:creationId xmlns="" xmlns:a16="http://schemas.microsoft.com/office/drawing/2014/main" id="{29BE226E-A1D7-4AC9-8FFD-19834B37DDBF}"/>
              </a:ext>
            </a:extLst>
          </p:cNvPr>
          <p:cNvSpPr txBox="1">
            <a:spLocks noChangeArrowheads="1"/>
          </p:cNvSpPr>
          <p:nvPr/>
        </p:nvSpPr>
        <p:spPr>
          <a:xfrm>
            <a:off x="1548104" y="2235050"/>
            <a:ext cx="2032553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行政区域码</a:t>
            </a:r>
          </a:p>
        </p:txBody>
      </p:sp>
      <p:sp>
        <p:nvSpPr>
          <p:cNvPr id="114" name="Rectangle 2">
            <a:extLst>
              <a:ext uri="{FF2B5EF4-FFF2-40B4-BE49-F238E27FC236}">
                <a16:creationId xmlns="" xmlns:a16="http://schemas.microsoft.com/office/drawing/2014/main" id="{3E067853-DAEC-445E-BDF0-C564C90EA74A}"/>
              </a:ext>
            </a:extLst>
          </p:cNvPr>
          <p:cNvSpPr txBox="1">
            <a:spLocks noChangeArrowheads="1"/>
          </p:cNvSpPr>
          <p:nvPr/>
        </p:nvSpPr>
        <p:spPr>
          <a:xfrm>
            <a:off x="323528" y="2859782"/>
            <a:ext cx="8522477" cy="1247122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）行政区域码（前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位数字）：在这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位数字中，第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位为各省级政府代码，第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位为各地、市级政府代码，第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位为各县、区级政府代码。</a:t>
            </a:r>
          </a:p>
        </p:txBody>
      </p:sp>
      <p:grpSp>
        <p:nvGrpSpPr>
          <p:cNvPr id="50" name="组合 4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51" name="图片 50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52" name="文本框 26">
              <a:hlinkClick r:id="rId2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06080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67" grpId="0"/>
      <p:bldP spid="72" grpId="0"/>
      <p:bldP spid="77" grpId="0"/>
      <p:bldP spid="1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对话气泡: 矩形 2">
            <a:extLst>
              <a:ext uri="{FF2B5EF4-FFF2-40B4-BE49-F238E27FC236}">
                <a16:creationId xmlns="" xmlns:a16="http://schemas.microsoft.com/office/drawing/2014/main" id="{87661B1A-1905-4738-8FE2-4220AC9B7641}"/>
              </a:ext>
            </a:extLst>
          </p:cNvPr>
          <p:cNvSpPr/>
          <p:nvPr/>
        </p:nvSpPr>
        <p:spPr>
          <a:xfrm>
            <a:off x="1286107" y="1275606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1</a:t>
            </a:r>
            <a:endParaRPr lang="zh-CN" altLang="en-US" b="1" dirty="0"/>
          </a:p>
        </p:txBody>
      </p:sp>
      <p:sp>
        <p:nvSpPr>
          <p:cNvPr id="19" name="对话气泡: 矩形 18">
            <a:extLst>
              <a:ext uri="{FF2B5EF4-FFF2-40B4-BE49-F238E27FC236}">
                <a16:creationId xmlns="" xmlns:a16="http://schemas.microsoft.com/office/drawing/2014/main" id="{B5B94E13-99C4-44A8-B865-D0E0163357C7}"/>
              </a:ext>
            </a:extLst>
          </p:cNvPr>
          <p:cNvSpPr/>
          <p:nvPr/>
        </p:nvSpPr>
        <p:spPr>
          <a:xfrm>
            <a:off x="1639862" y="1275606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3</a:t>
            </a:r>
            <a:endParaRPr lang="zh-CN" altLang="en-US" b="1" dirty="0"/>
          </a:p>
        </p:txBody>
      </p:sp>
      <p:sp>
        <p:nvSpPr>
          <p:cNvPr id="20" name="对话气泡: 矩形 19">
            <a:extLst>
              <a:ext uri="{FF2B5EF4-FFF2-40B4-BE49-F238E27FC236}">
                <a16:creationId xmlns="" xmlns:a16="http://schemas.microsoft.com/office/drawing/2014/main" id="{20382833-AF6F-426E-99D5-10C0CC873DF1}"/>
              </a:ext>
            </a:extLst>
          </p:cNvPr>
          <p:cNvSpPr/>
          <p:nvPr/>
        </p:nvSpPr>
        <p:spPr>
          <a:xfrm>
            <a:off x="1993617" y="1275606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0</a:t>
            </a:r>
            <a:endParaRPr lang="zh-CN" altLang="en-US" b="1" dirty="0"/>
          </a:p>
        </p:txBody>
      </p:sp>
      <p:sp>
        <p:nvSpPr>
          <p:cNvPr id="21" name="对话气泡: 矩形 20">
            <a:extLst>
              <a:ext uri="{FF2B5EF4-FFF2-40B4-BE49-F238E27FC236}">
                <a16:creationId xmlns="" xmlns:a16="http://schemas.microsoft.com/office/drawing/2014/main" id="{E27B3839-2F8A-40C1-B7FD-E12D2B8733A7}"/>
              </a:ext>
            </a:extLst>
          </p:cNvPr>
          <p:cNvSpPr/>
          <p:nvPr/>
        </p:nvSpPr>
        <p:spPr>
          <a:xfrm>
            <a:off x="2347372" y="1275606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1</a:t>
            </a:r>
            <a:endParaRPr lang="zh-CN" altLang="en-US" b="1" dirty="0"/>
          </a:p>
        </p:txBody>
      </p:sp>
      <p:sp>
        <p:nvSpPr>
          <p:cNvPr id="22" name="对话气泡: 矩形 21">
            <a:extLst>
              <a:ext uri="{FF2B5EF4-FFF2-40B4-BE49-F238E27FC236}">
                <a16:creationId xmlns="" xmlns:a16="http://schemas.microsoft.com/office/drawing/2014/main" id="{3AA1394D-0233-4015-AC9D-D4A392A86D99}"/>
              </a:ext>
            </a:extLst>
          </p:cNvPr>
          <p:cNvSpPr/>
          <p:nvPr/>
        </p:nvSpPr>
        <p:spPr>
          <a:xfrm>
            <a:off x="2701127" y="1275606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0</a:t>
            </a:r>
            <a:endParaRPr lang="zh-CN" altLang="en-US" b="1" dirty="0"/>
          </a:p>
        </p:txBody>
      </p:sp>
      <p:sp>
        <p:nvSpPr>
          <p:cNvPr id="23" name="对话气泡: 矩形 22">
            <a:extLst>
              <a:ext uri="{FF2B5EF4-FFF2-40B4-BE49-F238E27FC236}">
                <a16:creationId xmlns="" xmlns:a16="http://schemas.microsoft.com/office/drawing/2014/main" id="{399F2DD1-2285-4B5B-AA6E-C4369060986F}"/>
              </a:ext>
            </a:extLst>
          </p:cNvPr>
          <p:cNvSpPr/>
          <p:nvPr/>
        </p:nvSpPr>
        <p:spPr>
          <a:xfrm>
            <a:off x="3054882" y="1275606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5</a:t>
            </a:r>
            <a:endParaRPr lang="zh-CN" altLang="en-US" b="1" dirty="0"/>
          </a:p>
        </p:txBody>
      </p:sp>
      <p:sp>
        <p:nvSpPr>
          <p:cNvPr id="24" name="对话气泡: 矩形 23">
            <a:extLst>
              <a:ext uri="{FF2B5EF4-FFF2-40B4-BE49-F238E27FC236}">
                <a16:creationId xmlns="" xmlns:a16="http://schemas.microsoft.com/office/drawing/2014/main" id="{2E275A35-49E4-4FB4-9287-F57421CF941C}"/>
              </a:ext>
            </a:extLst>
          </p:cNvPr>
          <p:cNvSpPr/>
          <p:nvPr/>
        </p:nvSpPr>
        <p:spPr>
          <a:xfrm>
            <a:off x="3408637" y="1275606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1</a:t>
            </a:r>
            <a:endParaRPr lang="zh-CN" altLang="en-US" b="1" dirty="0"/>
          </a:p>
        </p:txBody>
      </p:sp>
      <p:sp>
        <p:nvSpPr>
          <p:cNvPr id="25" name="对话气泡: 矩形 24">
            <a:extLst>
              <a:ext uri="{FF2B5EF4-FFF2-40B4-BE49-F238E27FC236}">
                <a16:creationId xmlns="" xmlns:a16="http://schemas.microsoft.com/office/drawing/2014/main" id="{18D24726-4CFF-4403-907C-179E64BF5D61}"/>
              </a:ext>
            </a:extLst>
          </p:cNvPr>
          <p:cNvSpPr/>
          <p:nvPr/>
        </p:nvSpPr>
        <p:spPr>
          <a:xfrm>
            <a:off x="3762392" y="1275606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9</a:t>
            </a:r>
            <a:endParaRPr lang="zh-CN" altLang="en-US" b="1" dirty="0"/>
          </a:p>
        </p:txBody>
      </p:sp>
      <p:sp>
        <p:nvSpPr>
          <p:cNvPr id="26" name="对话气泡: 矩形 25">
            <a:extLst>
              <a:ext uri="{FF2B5EF4-FFF2-40B4-BE49-F238E27FC236}">
                <a16:creationId xmlns="" xmlns:a16="http://schemas.microsoft.com/office/drawing/2014/main" id="{CF1D99CC-8BDF-44C3-B688-82D95C1D363D}"/>
              </a:ext>
            </a:extLst>
          </p:cNvPr>
          <p:cNvSpPr/>
          <p:nvPr/>
        </p:nvSpPr>
        <p:spPr>
          <a:xfrm>
            <a:off x="4116147" y="1275606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6</a:t>
            </a:r>
            <a:endParaRPr lang="zh-CN" altLang="en-US" b="1" dirty="0"/>
          </a:p>
        </p:txBody>
      </p:sp>
      <p:sp>
        <p:nvSpPr>
          <p:cNvPr id="28" name="对话气泡: 矩形 27">
            <a:extLst>
              <a:ext uri="{FF2B5EF4-FFF2-40B4-BE49-F238E27FC236}">
                <a16:creationId xmlns="" xmlns:a16="http://schemas.microsoft.com/office/drawing/2014/main" id="{CF2196E0-9F12-44A3-BF54-90CC01E6152E}"/>
              </a:ext>
            </a:extLst>
          </p:cNvPr>
          <p:cNvSpPr/>
          <p:nvPr/>
        </p:nvSpPr>
        <p:spPr>
          <a:xfrm>
            <a:off x="4469902" y="1275606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8</a:t>
            </a:r>
            <a:endParaRPr lang="zh-CN" altLang="en-US" b="1" dirty="0"/>
          </a:p>
        </p:txBody>
      </p:sp>
      <p:sp>
        <p:nvSpPr>
          <p:cNvPr id="29" name="对话气泡: 矩形 28">
            <a:extLst>
              <a:ext uri="{FF2B5EF4-FFF2-40B4-BE49-F238E27FC236}">
                <a16:creationId xmlns="" xmlns:a16="http://schemas.microsoft.com/office/drawing/2014/main" id="{031D9DEA-80C0-48BC-9D51-1160B28FDB75}"/>
              </a:ext>
            </a:extLst>
          </p:cNvPr>
          <p:cNvSpPr/>
          <p:nvPr/>
        </p:nvSpPr>
        <p:spPr>
          <a:xfrm>
            <a:off x="4823657" y="1275606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×</a:t>
            </a:r>
            <a:endParaRPr lang="zh-CN" altLang="en-US" b="1" dirty="0"/>
          </a:p>
        </p:txBody>
      </p:sp>
      <p:sp>
        <p:nvSpPr>
          <p:cNvPr id="30" name="对话气泡: 矩形 29">
            <a:extLst>
              <a:ext uri="{FF2B5EF4-FFF2-40B4-BE49-F238E27FC236}">
                <a16:creationId xmlns="" xmlns:a16="http://schemas.microsoft.com/office/drawing/2014/main" id="{4BDD97B1-4CAE-4238-8080-FE2F557BBD3D}"/>
              </a:ext>
            </a:extLst>
          </p:cNvPr>
          <p:cNvSpPr/>
          <p:nvPr/>
        </p:nvSpPr>
        <p:spPr>
          <a:xfrm>
            <a:off x="5177412" y="1275606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/>
              <a:t>×</a:t>
            </a:r>
            <a:endParaRPr lang="zh-CN" altLang="en-US" b="1" dirty="0"/>
          </a:p>
        </p:txBody>
      </p:sp>
      <p:sp>
        <p:nvSpPr>
          <p:cNvPr id="31" name="对话气泡: 矩形 30">
            <a:extLst>
              <a:ext uri="{FF2B5EF4-FFF2-40B4-BE49-F238E27FC236}">
                <a16:creationId xmlns="" xmlns:a16="http://schemas.microsoft.com/office/drawing/2014/main" id="{3684608E-F1C8-49F3-86F3-B4FC418A4A51}"/>
              </a:ext>
            </a:extLst>
          </p:cNvPr>
          <p:cNvSpPr/>
          <p:nvPr/>
        </p:nvSpPr>
        <p:spPr>
          <a:xfrm>
            <a:off x="5531167" y="1275606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/>
              <a:t>×</a:t>
            </a:r>
            <a:endParaRPr lang="zh-CN" altLang="en-US" b="1" dirty="0"/>
          </a:p>
        </p:txBody>
      </p:sp>
      <p:sp>
        <p:nvSpPr>
          <p:cNvPr id="32" name="对话气泡: 矩形 31">
            <a:extLst>
              <a:ext uri="{FF2B5EF4-FFF2-40B4-BE49-F238E27FC236}">
                <a16:creationId xmlns="" xmlns:a16="http://schemas.microsoft.com/office/drawing/2014/main" id="{801F24DE-7F8D-4E47-A1EC-61E512EBE66D}"/>
              </a:ext>
            </a:extLst>
          </p:cNvPr>
          <p:cNvSpPr/>
          <p:nvPr/>
        </p:nvSpPr>
        <p:spPr>
          <a:xfrm>
            <a:off x="5884922" y="1275606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/>
              <a:t>×</a:t>
            </a:r>
            <a:endParaRPr lang="zh-CN" altLang="en-US" b="1" dirty="0"/>
          </a:p>
        </p:txBody>
      </p:sp>
      <p:sp>
        <p:nvSpPr>
          <p:cNvPr id="35" name="对话气泡: 矩形 34">
            <a:extLst>
              <a:ext uri="{FF2B5EF4-FFF2-40B4-BE49-F238E27FC236}">
                <a16:creationId xmlns="" xmlns:a16="http://schemas.microsoft.com/office/drawing/2014/main" id="{4864ADFE-56D8-4925-8647-C1A418D876E7}"/>
              </a:ext>
            </a:extLst>
          </p:cNvPr>
          <p:cNvSpPr/>
          <p:nvPr/>
        </p:nvSpPr>
        <p:spPr>
          <a:xfrm>
            <a:off x="6238677" y="1275606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0</a:t>
            </a:r>
            <a:endParaRPr lang="zh-CN" altLang="en-US" b="1" dirty="0"/>
          </a:p>
        </p:txBody>
      </p:sp>
      <p:sp>
        <p:nvSpPr>
          <p:cNvPr id="36" name="对话气泡: 矩形 35">
            <a:extLst>
              <a:ext uri="{FF2B5EF4-FFF2-40B4-BE49-F238E27FC236}">
                <a16:creationId xmlns="" xmlns:a16="http://schemas.microsoft.com/office/drawing/2014/main" id="{9BC93CEE-18C6-4380-A8FF-9525B5B7ED7C}"/>
              </a:ext>
            </a:extLst>
          </p:cNvPr>
          <p:cNvSpPr/>
          <p:nvPr/>
        </p:nvSpPr>
        <p:spPr>
          <a:xfrm>
            <a:off x="6592432" y="1275606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6</a:t>
            </a:r>
            <a:endParaRPr lang="zh-CN" altLang="en-US" b="1" dirty="0"/>
          </a:p>
        </p:txBody>
      </p:sp>
      <p:sp>
        <p:nvSpPr>
          <p:cNvPr id="37" name="对话气泡: 矩形 36">
            <a:extLst>
              <a:ext uri="{FF2B5EF4-FFF2-40B4-BE49-F238E27FC236}">
                <a16:creationId xmlns="" xmlns:a16="http://schemas.microsoft.com/office/drawing/2014/main" id="{5DF0885A-BB7F-475B-B929-8E712503CDEF}"/>
              </a:ext>
            </a:extLst>
          </p:cNvPr>
          <p:cNvSpPr/>
          <p:nvPr/>
        </p:nvSpPr>
        <p:spPr>
          <a:xfrm>
            <a:off x="6946187" y="1275606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1</a:t>
            </a:r>
            <a:endParaRPr lang="zh-CN" altLang="en-US" b="1" dirty="0"/>
          </a:p>
        </p:txBody>
      </p:sp>
      <p:sp>
        <p:nvSpPr>
          <p:cNvPr id="38" name="对话气泡: 矩形 37">
            <a:extLst>
              <a:ext uri="{FF2B5EF4-FFF2-40B4-BE49-F238E27FC236}">
                <a16:creationId xmlns="" xmlns:a16="http://schemas.microsoft.com/office/drawing/2014/main" id="{A81B2669-9B7A-4C64-B695-539249627AD3}"/>
              </a:ext>
            </a:extLst>
          </p:cNvPr>
          <p:cNvSpPr/>
          <p:nvPr/>
        </p:nvSpPr>
        <p:spPr>
          <a:xfrm>
            <a:off x="7299941" y="1275606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8</a:t>
            </a:r>
            <a:endParaRPr lang="zh-CN" altLang="en-US" b="1" dirty="0"/>
          </a:p>
        </p:txBody>
      </p:sp>
      <p:grpSp>
        <p:nvGrpSpPr>
          <p:cNvPr id="46" name="组合 45">
            <a:extLst>
              <a:ext uri="{FF2B5EF4-FFF2-40B4-BE49-F238E27FC236}">
                <a16:creationId xmlns="" xmlns:a16="http://schemas.microsoft.com/office/drawing/2014/main" id="{CEF1D877-002F-48FC-9584-A461C538C492}"/>
              </a:ext>
            </a:extLst>
          </p:cNvPr>
          <p:cNvGrpSpPr/>
          <p:nvPr/>
        </p:nvGrpSpPr>
        <p:grpSpPr>
          <a:xfrm>
            <a:off x="1410813" y="1599189"/>
            <a:ext cx="345145" cy="153525"/>
            <a:chOff x="1263521" y="2150804"/>
            <a:chExt cx="345145" cy="153525"/>
          </a:xfrm>
        </p:grpSpPr>
        <p:cxnSp>
          <p:nvCxnSpPr>
            <p:cNvPr id="47" name="直接连接符 46">
              <a:extLst>
                <a:ext uri="{FF2B5EF4-FFF2-40B4-BE49-F238E27FC236}">
                  <a16:creationId xmlns="" xmlns:a16="http://schemas.microsoft.com/office/drawing/2014/main" id="{405EE510-72D2-4968-9098-85F760F1E00A}"/>
                </a:ext>
              </a:extLst>
            </p:cNvPr>
            <p:cNvCxnSpPr>
              <a:cxnSpLocks/>
            </p:cNvCxnSpPr>
            <p:nvPr/>
          </p:nvCxnSpPr>
          <p:spPr>
            <a:xfrm>
              <a:off x="1268941" y="2150804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>
              <a:extLst>
                <a:ext uri="{FF2B5EF4-FFF2-40B4-BE49-F238E27FC236}">
                  <a16:creationId xmlns="" xmlns:a16="http://schemas.microsoft.com/office/drawing/2014/main" id="{F3777174-D4DB-4AF9-88D0-84F83BE573C6}"/>
                </a:ext>
              </a:extLst>
            </p:cNvPr>
            <p:cNvCxnSpPr>
              <a:cxnSpLocks/>
            </p:cNvCxnSpPr>
            <p:nvPr/>
          </p:nvCxnSpPr>
          <p:spPr>
            <a:xfrm>
              <a:off x="1602316" y="2160329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>
              <a:extLst>
                <a:ext uri="{FF2B5EF4-FFF2-40B4-BE49-F238E27FC236}">
                  <a16:creationId xmlns="" xmlns:a16="http://schemas.microsoft.com/office/drawing/2014/main" id="{A56FD115-E12C-4054-9EE4-774BEE3B0611}"/>
                </a:ext>
              </a:extLst>
            </p:cNvPr>
            <p:cNvCxnSpPr>
              <a:cxnSpLocks/>
            </p:cNvCxnSpPr>
            <p:nvPr/>
          </p:nvCxnSpPr>
          <p:spPr>
            <a:xfrm>
              <a:off x="1263521" y="2283718"/>
              <a:ext cx="345145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Rectangle 2">
            <a:extLst>
              <a:ext uri="{FF2B5EF4-FFF2-40B4-BE49-F238E27FC236}">
                <a16:creationId xmlns="" xmlns:a16="http://schemas.microsoft.com/office/drawing/2014/main" id="{5D78F26A-8DC6-4F93-B804-BFFDB8D4A0CF}"/>
              </a:ext>
            </a:extLst>
          </p:cNvPr>
          <p:cNvSpPr txBox="1">
            <a:spLocks noChangeArrowheads="1"/>
          </p:cNvSpPr>
          <p:nvPr/>
        </p:nvSpPr>
        <p:spPr>
          <a:xfrm>
            <a:off x="1303221" y="1704399"/>
            <a:ext cx="462380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省</a:t>
            </a:r>
          </a:p>
        </p:txBody>
      </p:sp>
      <p:grpSp>
        <p:nvGrpSpPr>
          <p:cNvPr id="59" name="组合 58">
            <a:extLst>
              <a:ext uri="{FF2B5EF4-FFF2-40B4-BE49-F238E27FC236}">
                <a16:creationId xmlns="" xmlns:a16="http://schemas.microsoft.com/office/drawing/2014/main" id="{435F4E1D-1476-428B-95A7-1B19DB16735E}"/>
              </a:ext>
            </a:extLst>
          </p:cNvPr>
          <p:cNvGrpSpPr/>
          <p:nvPr/>
        </p:nvGrpSpPr>
        <p:grpSpPr>
          <a:xfrm>
            <a:off x="2174799" y="1610398"/>
            <a:ext cx="345145" cy="153525"/>
            <a:chOff x="1263521" y="2150804"/>
            <a:chExt cx="345145" cy="153525"/>
          </a:xfrm>
        </p:grpSpPr>
        <p:cxnSp>
          <p:nvCxnSpPr>
            <p:cNvPr id="60" name="直接连接符 59">
              <a:extLst>
                <a:ext uri="{FF2B5EF4-FFF2-40B4-BE49-F238E27FC236}">
                  <a16:creationId xmlns="" xmlns:a16="http://schemas.microsoft.com/office/drawing/2014/main" id="{E0C71589-70EE-42C5-93F5-302342AD8079}"/>
                </a:ext>
              </a:extLst>
            </p:cNvPr>
            <p:cNvCxnSpPr>
              <a:cxnSpLocks/>
            </p:cNvCxnSpPr>
            <p:nvPr/>
          </p:nvCxnSpPr>
          <p:spPr>
            <a:xfrm>
              <a:off x="1268941" y="2150804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>
              <a:extLst>
                <a:ext uri="{FF2B5EF4-FFF2-40B4-BE49-F238E27FC236}">
                  <a16:creationId xmlns="" xmlns:a16="http://schemas.microsoft.com/office/drawing/2014/main" id="{315FCAE4-87CC-48E8-9FE8-0A8F64972EBD}"/>
                </a:ext>
              </a:extLst>
            </p:cNvPr>
            <p:cNvCxnSpPr>
              <a:cxnSpLocks/>
            </p:cNvCxnSpPr>
            <p:nvPr/>
          </p:nvCxnSpPr>
          <p:spPr>
            <a:xfrm>
              <a:off x="1602316" y="2160329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>
              <a:extLst>
                <a:ext uri="{FF2B5EF4-FFF2-40B4-BE49-F238E27FC236}">
                  <a16:creationId xmlns="" xmlns:a16="http://schemas.microsoft.com/office/drawing/2014/main" id="{C9966A98-36F5-4E5A-BFB1-228757E16ED1}"/>
                </a:ext>
              </a:extLst>
            </p:cNvPr>
            <p:cNvCxnSpPr>
              <a:cxnSpLocks/>
            </p:cNvCxnSpPr>
            <p:nvPr/>
          </p:nvCxnSpPr>
          <p:spPr>
            <a:xfrm>
              <a:off x="1263521" y="2283718"/>
              <a:ext cx="345145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7" name="Rectangle 2">
            <a:extLst>
              <a:ext uri="{FF2B5EF4-FFF2-40B4-BE49-F238E27FC236}">
                <a16:creationId xmlns="" xmlns:a16="http://schemas.microsoft.com/office/drawing/2014/main" id="{687B8B85-87F9-4DBF-9CCF-A4A0C18EE47B}"/>
              </a:ext>
            </a:extLst>
          </p:cNvPr>
          <p:cNvSpPr txBox="1">
            <a:spLocks noChangeArrowheads="1"/>
          </p:cNvSpPr>
          <p:nvPr/>
        </p:nvSpPr>
        <p:spPr>
          <a:xfrm>
            <a:off x="2076939" y="1704399"/>
            <a:ext cx="462380" cy="485633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市</a:t>
            </a:r>
          </a:p>
        </p:txBody>
      </p:sp>
      <p:grpSp>
        <p:nvGrpSpPr>
          <p:cNvPr id="68" name="组合 67">
            <a:extLst>
              <a:ext uri="{FF2B5EF4-FFF2-40B4-BE49-F238E27FC236}">
                <a16:creationId xmlns="" xmlns:a16="http://schemas.microsoft.com/office/drawing/2014/main" id="{3B9D6C1E-54EF-4325-9000-7D6C3691315A}"/>
              </a:ext>
            </a:extLst>
          </p:cNvPr>
          <p:cNvGrpSpPr/>
          <p:nvPr/>
        </p:nvGrpSpPr>
        <p:grpSpPr>
          <a:xfrm>
            <a:off x="2864192" y="1599189"/>
            <a:ext cx="345145" cy="153525"/>
            <a:chOff x="1263521" y="2150804"/>
            <a:chExt cx="345145" cy="153525"/>
          </a:xfrm>
        </p:grpSpPr>
        <p:cxnSp>
          <p:nvCxnSpPr>
            <p:cNvPr id="69" name="直接连接符 68">
              <a:extLst>
                <a:ext uri="{FF2B5EF4-FFF2-40B4-BE49-F238E27FC236}">
                  <a16:creationId xmlns="" xmlns:a16="http://schemas.microsoft.com/office/drawing/2014/main" id="{D15679DD-A67E-4547-8405-0945AC80D495}"/>
                </a:ext>
              </a:extLst>
            </p:cNvPr>
            <p:cNvCxnSpPr>
              <a:cxnSpLocks/>
            </p:cNvCxnSpPr>
            <p:nvPr/>
          </p:nvCxnSpPr>
          <p:spPr>
            <a:xfrm>
              <a:off x="1268941" y="2150804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>
              <a:extLst>
                <a:ext uri="{FF2B5EF4-FFF2-40B4-BE49-F238E27FC236}">
                  <a16:creationId xmlns="" xmlns:a16="http://schemas.microsoft.com/office/drawing/2014/main" id="{C6D72C4A-457A-4666-BCAF-60050204D0BC}"/>
                </a:ext>
              </a:extLst>
            </p:cNvPr>
            <p:cNvCxnSpPr>
              <a:cxnSpLocks/>
            </p:cNvCxnSpPr>
            <p:nvPr/>
          </p:nvCxnSpPr>
          <p:spPr>
            <a:xfrm>
              <a:off x="1602316" y="2160329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>
              <a:extLst>
                <a:ext uri="{FF2B5EF4-FFF2-40B4-BE49-F238E27FC236}">
                  <a16:creationId xmlns="" xmlns:a16="http://schemas.microsoft.com/office/drawing/2014/main" id="{8C17C476-1E38-4338-BC81-42DC31CE8B04}"/>
                </a:ext>
              </a:extLst>
            </p:cNvPr>
            <p:cNvCxnSpPr>
              <a:cxnSpLocks/>
            </p:cNvCxnSpPr>
            <p:nvPr/>
          </p:nvCxnSpPr>
          <p:spPr>
            <a:xfrm>
              <a:off x="1263521" y="2283718"/>
              <a:ext cx="345145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Rectangle 2">
            <a:extLst>
              <a:ext uri="{FF2B5EF4-FFF2-40B4-BE49-F238E27FC236}">
                <a16:creationId xmlns="" xmlns:a16="http://schemas.microsoft.com/office/drawing/2014/main" id="{E36CA13E-7F9C-4580-9160-EDCF10D14DB9}"/>
              </a:ext>
            </a:extLst>
          </p:cNvPr>
          <p:cNvSpPr txBox="1">
            <a:spLocks noChangeArrowheads="1"/>
          </p:cNvSpPr>
          <p:nvPr/>
        </p:nvSpPr>
        <p:spPr>
          <a:xfrm>
            <a:off x="2602677" y="1707643"/>
            <a:ext cx="1102355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b="1" spc="-860" dirty="0">
                <a:latin typeface="楷体" panose="02010609060101010101" pitchFamily="49" charset="-122"/>
                <a:ea typeface="楷体" panose="02010609060101010101" pitchFamily="49" charset="-122"/>
              </a:rPr>
              <a:t>县（区）</a:t>
            </a:r>
          </a:p>
        </p:txBody>
      </p:sp>
      <p:grpSp>
        <p:nvGrpSpPr>
          <p:cNvPr id="73" name="组合 72">
            <a:extLst>
              <a:ext uri="{FF2B5EF4-FFF2-40B4-BE49-F238E27FC236}">
                <a16:creationId xmlns="" xmlns:a16="http://schemas.microsoft.com/office/drawing/2014/main" id="{D3B0A94D-29BC-4816-BD64-4686C9FD2D6D}"/>
              </a:ext>
            </a:extLst>
          </p:cNvPr>
          <p:cNvGrpSpPr/>
          <p:nvPr/>
        </p:nvGrpSpPr>
        <p:grpSpPr>
          <a:xfrm>
            <a:off x="1610750" y="2033944"/>
            <a:ext cx="1339864" cy="221015"/>
            <a:chOff x="1263521" y="2150804"/>
            <a:chExt cx="345145" cy="147182"/>
          </a:xfrm>
        </p:grpSpPr>
        <p:cxnSp>
          <p:nvCxnSpPr>
            <p:cNvPr id="74" name="直接连接符 73">
              <a:extLst>
                <a:ext uri="{FF2B5EF4-FFF2-40B4-BE49-F238E27FC236}">
                  <a16:creationId xmlns="" xmlns:a16="http://schemas.microsoft.com/office/drawing/2014/main" id="{861289F8-F722-44A3-B2BC-76D4344630EB}"/>
                </a:ext>
              </a:extLst>
            </p:cNvPr>
            <p:cNvCxnSpPr>
              <a:cxnSpLocks/>
            </p:cNvCxnSpPr>
            <p:nvPr/>
          </p:nvCxnSpPr>
          <p:spPr>
            <a:xfrm>
              <a:off x="1268941" y="2150804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>
              <a:extLst>
                <a:ext uri="{FF2B5EF4-FFF2-40B4-BE49-F238E27FC236}">
                  <a16:creationId xmlns="" xmlns:a16="http://schemas.microsoft.com/office/drawing/2014/main" id="{ECE38833-81CE-4885-8505-8D910C130ED4}"/>
                </a:ext>
              </a:extLst>
            </p:cNvPr>
            <p:cNvCxnSpPr>
              <a:cxnSpLocks/>
            </p:cNvCxnSpPr>
            <p:nvPr/>
          </p:nvCxnSpPr>
          <p:spPr>
            <a:xfrm>
              <a:off x="1604770" y="2153986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>
              <a:extLst>
                <a:ext uri="{FF2B5EF4-FFF2-40B4-BE49-F238E27FC236}">
                  <a16:creationId xmlns="" xmlns:a16="http://schemas.microsoft.com/office/drawing/2014/main" id="{4365F570-93FA-4FA1-A1D4-8202EBFD09D6}"/>
                </a:ext>
              </a:extLst>
            </p:cNvPr>
            <p:cNvCxnSpPr>
              <a:cxnSpLocks/>
            </p:cNvCxnSpPr>
            <p:nvPr/>
          </p:nvCxnSpPr>
          <p:spPr>
            <a:xfrm>
              <a:off x="1263521" y="2283718"/>
              <a:ext cx="345145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7" name="Rectangle 2">
            <a:extLst>
              <a:ext uri="{FF2B5EF4-FFF2-40B4-BE49-F238E27FC236}">
                <a16:creationId xmlns="" xmlns:a16="http://schemas.microsoft.com/office/drawing/2014/main" id="{29BE226E-A1D7-4AC9-8FFD-19834B37DDBF}"/>
              </a:ext>
            </a:extLst>
          </p:cNvPr>
          <p:cNvSpPr txBox="1">
            <a:spLocks noChangeArrowheads="1"/>
          </p:cNvSpPr>
          <p:nvPr/>
        </p:nvSpPr>
        <p:spPr>
          <a:xfrm>
            <a:off x="1427295" y="2211710"/>
            <a:ext cx="1992577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行政区域码</a:t>
            </a:r>
          </a:p>
        </p:txBody>
      </p:sp>
      <p:grpSp>
        <p:nvGrpSpPr>
          <p:cNvPr id="78" name="组合 77">
            <a:extLst>
              <a:ext uri="{FF2B5EF4-FFF2-40B4-BE49-F238E27FC236}">
                <a16:creationId xmlns="" xmlns:a16="http://schemas.microsoft.com/office/drawing/2014/main" id="{829804F4-B0D7-4409-8D40-62971206805D}"/>
              </a:ext>
            </a:extLst>
          </p:cNvPr>
          <p:cNvGrpSpPr/>
          <p:nvPr/>
        </p:nvGrpSpPr>
        <p:grpSpPr>
          <a:xfrm>
            <a:off x="3557598" y="1608714"/>
            <a:ext cx="1031164" cy="153525"/>
            <a:chOff x="1263521" y="2150804"/>
            <a:chExt cx="345145" cy="153525"/>
          </a:xfrm>
        </p:grpSpPr>
        <p:cxnSp>
          <p:nvCxnSpPr>
            <p:cNvPr id="79" name="直接连接符 78">
              <a:extLst>
                <a:ext uri="{FF2B5EF4-FFF2-40B4-BE49-F238E27FC236}">
                  <a16:creationId xmlns="" xmlns:a16="http://schemas.microsoft.com/office/drawing/2014/main" id="{A5B8EBCD-D6FE-4BDB-89A8-32A5CDA9A534}"/>
                </a:ext>
              </a:extLst>
            </p:cNvPr>
            <p:cNvCxnSpPr>
              <a:cxnSpLocks/>
            </p:cNvCxnSpPr>
            <p:nvPr/>
          </p:nvCxnSpPr>
          <p:spPr>
            <a:xfrm>
              <a:off x="1268941" y="2150804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连接符 79">
              <a:extLst>
                <a:ext uri="{FF2B5EF4-FFF2-40B4-BE49-F238E27FC236}">
                  <a16:creationId xmlns="" xmlns:a16="http://schemas.microsoft.com/office/drawing/2014/main" id="{D431FBDE-7529-454B-AFFA-0301344651F8}"/>
                </a:ext>
              </a:extLst>
            </p:cNvPr>
            <p:cNvCxnSpPr>
              <a:cxnSpLocks/>
            </p:cNvCxnSpPr>
            <p:nvPr/>
          </p:nvCxnSpPr>
          <p:spPr>
            <a:xfrm>
              <a:off x="1602316" y="2160329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80">
              <a:extLst>
                <a:ext uri="{FF2B5EF4-FFF2-40B4-BE49-F238E27FC236}">
                  <a16:creationId xmlns="" xmlns:a16="http://schemas.microsoft.com/office/drawing/2014/main" id="{7AAC3321-C2C6-496E-9812-50192C7BB193}"/>
                </a:ext>
              </a:extLst>
            </p:cNvPr>
            <p:cNvCxnSpPr>
              <a:cxnSpLocks/>
            </p:cNvCxnSpPr>
            <p:nvPr/>
          </p:nvCxnSpPr>
          <p:spPr>
            <a:xfrm>
              <a:off x="1263521" y="2283718"/>
              <a:ext cx="345145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2" name="Rectangle 2">
            <a:extLst>
              <a:ext uri="{FF2B5EF4-FFF2-40B4-BE49-F238E27FC236}">
                <a16:creationId xmlns="" xmlns:a16="http://schemas.microsoft.com/office/drawing/2014/main" id="{8518F61F-51D9-4C96-B0AA-BE3B198DA73E}"/>
              </a:ext>
            </a:extLst>
          </p:cNvPr>
          <p:cNvSpPr txBox="1">
            <a:spLocks noChangeArrowheads="1"/>
          </p:cNvSpPr>
          <p:nvPr/>
        </p:nvSpPr>
        <p:spPr>
          <a:xfrm>
            <a:off x="3617825" y="1717824"/>
            <a:ext cx="1170414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b="1" spc="-500" dirty="0">
                <a:latin typeface="楷体" panose="02010609060101010101" pitchFamily="49" charset="-122"/>
                <a:ea typeface="楷体" panose="02010609060101010101" pitchFamily="49" charset="-122"/>
              </a:rPr>
              <a:t>出生年</a:t>
            </a:r>
          </a:p>
        </p:txBody>
      </p:sp>
      <p:sp>
        <p:nvSpPr>
          <p:cNvPr id="87" name="Rectangle 2">
            <a:extLst>
              <a:ext uri="{FF2B5EF4-FFF2-40B4-BE49-F238E27FC236}">
                <a16:creationId xmlns="" xmlns:a16="http://schemas.microsoft.com/office/drawing/2014/main" id="{F391344E-3DA0-44A5-B7E6-1352D2ECCC04}"/>
              </a:ext>
            </a:extLst>
          </p:cNvPr>
          <p:cNvSpPr txBox="1">
            <a:spLocks noChangeArrowheads="1"/>
          </p:cNvSpPr>
          <p:nvPr/>
        </p:nvSpPr>
        <p:spPr>
          <a:xfrm>
            <a:off x="4623433" y="1707643"/>
            <a:ext cx="993235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b="1" spc="-500" dirty="0">
                <a:latin typeface="楷体" panose="02010609060101010101" pitchFamily="49" charset="-122"/>
                <a:ea typeface="楷体" panose="02010609060101010101" pitchFamily="49" charset="-122"/>
              </a:rPr>
              <a:t>出生月</a:t>
            </a:r>
          </a:p>
        </p:txBody>
      </p:sp>
      <p:grpSp>
        <p:nvGrpSpPr>
          <p:cNvPr id="88" name="组合 87">
            <a:extLst>
              <a:ext uri="{FF2B5EF4-FFF2-40B4-BE49-F238E27FC236}">
                <a16:creationId xmlns="" xmlns:a16="http://schemas.microsoft.com/office/drawing/2014/main" id="{C798993E-0E07-4D20-A915-C612E3681BB6}"/>
              </a:ext>
            </a:extLst>
          </p:cNvPr>
          <p:cNvGrpSpPr/>
          <p:nvPr/>
        </p:nvGrpSpPr>
        <p:grpSpPr>
          <a:xfrm>
            <a:off x="4947479" y="1618239"/>
            <a:ext cx="345145" cy="153525"/>
            <a:chOff x="1263521" y="2150804"/>
            <a:chExt cx="345145" cy="153525"/>
          </a:xfrm>
        </p:grpSpPr>
        <p:cxnSp>
          <p:nvCxnSpPr>
            <p:cNvPr id="89" name="直接连接符 88">
              <a:extLst>
                <a:ext uri="{FF2B5EF4-FFF2-40B4-BE49-F238E27FC236}">
                  <a16:creationId xmlns="" xmlns:a16="http://schemas.microsoft.com/office/drawing/2014/main" id="{417C2E76-7C4E-410E-AE62-CAFB324277E7}"/>
                </a:ext>
              </a:extLst>
            </p:cNvPr>
            <p:cNvCxnSpPr>
              <a:cxnSpLocks/>
            </p:cNvCxnSpPr>
            <p:nvPr/>
          </p:nvCxnSpPr>
          <p:spPr>
            <a:xfrm>
              <a:off x="1268941" y="2150804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>
              <a:extLst>
                <a:ext uri="{FF2B5EF4-FFF2-40B4-BE49-F238E27FC236}">
                  <a16:creationId xmlns="" xmlns:a16="http://schemas.microsoft.com/office/drawing/2014/main" id="{34AAAAB9-E950-4672-A1B9-403DCF8C257D}"/>
                </a:ext>
              </a:extLst>
            </p:cNvPr>
            <p:cNvCxnSpPr>
              <a:cxnSpLocks/>
            </p:cNvCxnSpPr>
            <p:nvPr/>
          </p:nvCxnSpPr>
          <p:spPr>
            <a:xfrm>
              <a:off x="1602316" y="2160329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接连接符 90">
              <a:extLst>
                <a:ext uri="{FF2B5EF4-FFF2-40B4-BE49-F238E27FC236}">
                  <a16:creationId xmlns="" xmlns:a16="http://schemas.microsoft.com/office/drawing/2014/main" id="{2F72FD0D-B02D-4DC0-B358-69362773E7E6}"/>
                </a:ext>
              </a:extLst>
            </p:cNvPr>
            <p:cNvCxnSpPr>
              <a:cxnSpLocks/>
            </p:cNvCxnSpPr>
            <p:nvPr/>
          </p:nvCxnSpPr>
          <p:spPr>
            <a:xfrm>
              <a:off x="1263521" y="2283718"/>
              <a:ext cx="345145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2" name="Rectangle 2">
            <a:extLst>
              <a:ext uri="{FF2B5EF4-FFF2-40B4-BE49-F238E27FC236}">
                <a16:creationId xmlns="" xmlns:a16="http://schemas.microsoft.com/office/drawing/2014/main" id="{7439CA03-5A8D-49A7-98DA-7C81BE188E65}"/>
              </a:ext>
            </a:extLst>
          </p:cNvPr>
          <p:cNvSpPr txBox="1">
            <a:spLocks noChangeArrowheads="1"/>
          </p:cNvSpPr>
          <p:nvPr/>
        </p:nvSpPr>
        <p:spPr>
          <a:xfrm>
            <a:off x="5481236" y="1697462"/>
            <a:ext cx="993235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b="1" spc="-500" dirty="0">
                <a:latin typeface="楷体" panose="02010609060101010101" pitchFamily="49" charset="-122"/>
                <a:ea typeface="楷体" panose="02010609060101010101" pitchFamily="49" charset="-122"/>
              </a:rPr>
              <a:t>出生日</a:t>
            </a:r>
          </a:p>
        </p:txBody>
      </p:sp>
      <p:grpSp>
        <p:nvGrpSpPr>
          <p:cNvPr id="93" name="组合 92">
            <a:extLst>
              <a:ext uri="{FF2B5EF4-FFF2-40B4-BE49-F238E27FC236}">
                <a16:creationId xmlns="" xmlns:a16="http://schemas.microsoft.com/office/drawing/2014/main" id="{16B1F45E-FB44-42B9-BBF8-0D0B68F5B83F}"/>
              </a:ext>
            </a:extLst>
          </p:cNvPr>
          <p:cNvGrpSpPr/>
          <p:nvPr/>
        </p:nvGrpSpPr>
        <p:grpSpPr>
          <a:xfrm>
            <a:off x="5706487" y="1627764"/>
            <a:ext cx="345145" cy="153525"/>
            <a:chOff x="1263521" y="2150804"/>
            <a:chExt cx="345145" cy="153525"/>
          </a:xfrm>
        </p:grpSpPr>
        <p:cxnSp>
          <p:nvCxnSpPr>
            <p:cNvPr id="94" name="直接连接符 93">
              <a:extLst>
                <a:ext uri="{FF2B5EF4-FFF2-40B4-BE49-F238E27FC236}">
                  <a16:creationId xmlns="" xmlns:a16="http://schemas.microsoft.com/office/drawing/2014/main" id="{D2E74E6C-4AEE-45AC-AEED-5FDE921041B4}"/>
                </a:ext>
              </a:extLst>
            </p:cNvPr>
            <p:cNvCxnSpPr>
              <a:cxnSpLocks/>
            </p:cNvCxnSpPr>
            <p:nvPr/>
          </p:nvCxnSpPr>
          <p:spPr>
            <a:xfrm>
              <a:off x="1268941" y="2150804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连接符 94">
              <a:extLst>
                <a:ext uri="{FF2B5EF4-FFF2-40B4-BE49-F238E27FC236}">
                  <a16:creationId xmlns="" xmlns:a16="http://schemas.microsoft.com/office/drawing/2014/main" id="{9AE3F74A-0BAD-42FF-9510-61970CF48D6D}"/>
                </a:ext>
              </a:extLst>
            </p:cNvPr>
            <p:cNvCxnSpPr>
              <a:cxnSpLocks/>
            </p:cNvCxnSpPr>
            <p:nvPr/>
          </p:nvCxnSpPr>
          <p:spPr>
            <a:xfrm>
              <a:off x="1602316" y="2160329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接连接符 95">
              <a:extLst>
                <a:ext uri="{FF2B5EF4-FFF2-40B4-BE49-F238E27FC236}">
                  <a16:creationId xmlns="" xmlns:a16="http://schemas.microsoft.com/office/drawing/2014/main" id="{DD3ADE4A-BDC6-4EB8-9472-DF924616270E}"/>
                </a:ext>
              </a:extLst>
            </p:cNvPr>
            <p:cNvCxnSpPr>
              <a:cxnSpLocks/>
            </p:cNvCxnSpPr>
            <p:nvPr/>
          </p:nvCxnSpPr>
          <p:spPr>
            <a:xfrm>
              <a:off x="1263521" y="2283718"/>
              <a:ext cx="345145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组合 101">
            <a:extLst>
              <a:ext uri="{FF2B5EF4-FFF2-40B4-BE49-F238E27FC236}">
                <a16:creationId xmlns="" xmlns:a16="http://schemas.microsoft.com/office/drawing/2014/main" id="{8C58B7F8-270C-4B32-8588-48776BE2637E}"/>
              </a:ext>
            </a:extLst>
          </p:cNvPr>
          <p:cNvGrpSpPr/>
          <p:nvPr/>
        </p:nvGrpSpPr>
        <p:grpSpPr>
          <a:xfrm>
            <a:off x="3852490" y="2097134"/>
            <a:ext cx="2104425" cy="220983"/>
            <a:chOff x="1263521" y="2147643"/>
            <a:chExt cx="345145" cy="147161"/>
          </a:xfrm>
        </p:grpSpPr>
        <p:cxnSp>
          <p:nvCxnSpPr>
            <p:cNvPr id="103" name="直接连接符 102">
              <a:extLst>
                <a:ext uri="{FF2B5EF4-FFF2-40B4-BE49-F238E27FC236}">
                  <a16:creationId xmlns="" xmlns:a16="http://schemas.microsoft.com/office/drawing/2014/main" id="{10E4F053-C487-40CC-A564-EC72A51807E8}"/>
                </a:ext>
              </a:extLst>
            </p:cNvPr>
            <p:cNvCxnSpPr>
              <a:cxnSpLocks/>
            </p:cNvCxnSpPr>
            <p:nvPr/>
          </p:nvCxnSpPr>
          <p:spPr>
            <a:xfrm>
              <a:off x="1267379" y="2150804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连接符 103">
              <a:extLst>
                <a:ext uri="{FF2B5EF4-FFF2-40B4-BE49-F238E27FC236}">
                  <a16:creationId xmlns="" xmlns:a16="http://schemas.microsoft.com/office/drawing/2014/main" id="{22989244-96AC-4C22-BD9F-B8066F839023}"/>
                </a:ext>
              </a:extLst>
            </p:cNvPr>
            <p:cNvCxnSpPr>
              <a:cxnSpLocks/>
            </p:cNvCxnSpPr>
            <p:nvPr/>
          </p:nvCxnSpPr>
          <p:spPr>
            <a:xfrm>
              <a:off x="1607002" y="2147643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接连接符 104">
              <a:extLst>
                <a:ext uri="{FF2B5EF4-FFF2-40B4-BE49-F238E27FC236}">
                  <a16:creationId xmlns="" xmlns:a16="http://schemas.microsoft.com/office/drawing/2014/main" id="{6CCE1CD4-C288-443B-A9D2-90AE36D6FDAA}"/>
                </a:ext>
              </a:extLst>
            </p:cNvPr>
            <p:cNvCxnSpPr>
              <a:cxnSpLocks/>
            </p:cNvCxnSpPr>
            <p:nvPr/>
          </p:nvCxnSpPr>
          <p:spPr>
            <a:xfrm>
              <a:off x="1263521" y="2277375"/>
              <a:ext cx="345145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6" name="Rectangle 2">
            <a:extLst>
              <a:ext uri="{FF2B5EF4-FFF2-40B4-BE49-F238E27FC236}">
                <a16:creationId xmlns="" xmlns:a16="http://schemas.microsoft.com/office/drawing/2014/main" id="{6B759D0B-8BAE-47EC-8857-F8DF48F300CB}"/>
              </a:ext>
            </a:extLst>
          </p:cNvPr>
          <p:cNvSpPr txBox="1">
            <a:spLocks noChangeArrowheads="1"/>
          </p:cNvSpPr>
          <p:nvPr/>
        </p:nvSpPr>
        <p:spPr>
          <a:xfrm>
            <a:off x="4067944" y="2211710"/>
            <a:ext cx="2293004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出生日期码</a:t>
            </a:r>
          </a:p>
        </p:txBody>
      </p:sp>
      <p:sp>
        <p:nvSpPr>
          <p:cNvPr id="114" name="Rectangle 2">
            <a:extLst>
              <a:ext uri="{FF2B5EF4-FFF2-40B4-BE49-F238E27FC236}">
                <a16:creationId xmlns="" xmlns:a16="http://schemas.microsoft.com/office/drawing/2014/main" id="{3E067853-DAEC-445E-BDF0-C564C90EA74A}"/>
              </a:ext>
            </a:extLst>
          </p:cNvPr>
          <p:cNvSpPr txBox="1">
            <a:spLocks noChangeArrowheads="1"/>
          </p:cNvSpPr>
          <p:nvPr/>
        </p:nvSpPr>
        <p:spPr>
          <a:xfrm>
            <a:off x="395536" y="2908804"/>
            <a:ext cx="8087488" cy="1247122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）出生日期码（第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到第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14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位）：第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7-10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位为出生年份，第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11-14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位为出生月份和日期。如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1998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日出生的可以用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19980819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表示。</a:t>
            </a:r>
          </a:p>
        </p:txBody>
      </p:sp>
      <p:grpSp>
        <p:nvGrpSpPr>
          <p:cNvPr id="83" name="组合 82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84" name="图片 83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85" name="文本框 26">
              <a:hlinkClick r:id="rId2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65" name="Rectangle 2">
            <a:extLst>
              <a:ext uri="{FF2B5EF4-FFF2-40B4-BE49-F238E27FC236}">
                <a16:creationId xmlns="" xmlns:a16="http://schemas.microsoft.com/office/drawing/2014/main" id="{034637DE-8CB4-4913-8851-4B5B89DF4289}"/>
              </a:ext>
            </a:extLst>
          </p:cNvPr>
          <p:cNvSpPr txBox="1">
            <a:spLocks noChangeArrowheads="1"/>
          </p:cNvSpPr>
          <p:nvPr/>
        </p:nvSpPr>
        <p:spPr>
          <a:xfrm>
            <a:off x="323528" y="417449"/>
            <a:ext cx="6122767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身份证号码的编制规则是什么？</a:t>
            </a:r>
          </a:p>
        </p:txBody>
      </p:sp>
    </p:spTree>
    <p:extLst>
      <p:ext uri="{BB962C8B-B14F-4D97-AF65-F5344CB8AC3E}">
        <p14:creationId xmlns:p14="http://schemas.microsoft.com/office/powerpoint/2010/main" val="2678366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/>
      <p:bldP spid="87" grpId="0"/>
      <p:bldP spid="92" grpId="0"/>
      <p:bldP spid="106" grpId="0"/>
      <p:bldP spid="1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对话气泡: 矩形 2">
            <a:extLst>
              <a:ext uri="{FF2B5EF4-FFF2-40B4-BE49-F238E27FC236}">
                <a16:creationId xmlns="" xmlns:a16="http://schemas.microsoft.com/office/drawing/2014/main" id="{87661B1A-1905-4738-8FE2-4220AC9B7641}"/>
              </a:ext>
            </a:extLst>
          </p:cNvPr>
          <p:cNvSpPr/>
          <p:nvPr/>
        </p:nvSpPr>
        <p:spPr>
          <a:xfrm>
            <a:off x="1125322" y="1347614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1</a:t>
            </a:r>
            <a:endParaRPr lang="zh-CN" altLang="en-US" b="1" dirty="0"/>
          </a:p>
        </p:txBody>
      </p:sp>
      <p:sp>
        <p:nvSpPr>
          <p:cNvPr id="19" name="对话气泡: 矩形 18">
            <a:extLst>
              <a:ext uri="{FF2B5EF4-FFF2-40B4-BE49-F238E27FC236}">
                <a16:creationId xmlns="" xmlns:a16="http://schemas.microsoft.com/office/drawing/2014/main" id="{B5B94E13-99C4-44A8-B865-D0E0163357C7}"/>
              </a:ext>
            </a:extLst>
          </p:cNvPr>
          <p:cNvSpPr/>
          <p:nvPr/>
        </p:nvSpPr>
        <p:spPr>
          <a:xfrm>
            <a:off x="1479077" y="1347614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3</a:t>
            </a:r>
            <a:endParaRPr lang="zh-CN" altLang="en-US" b="1" dirty="0"/>
          </a:p>
        </p:txBody>
      </p:sp>
      <p:sp>
        <p:nvSpPr>
          <p:cNvPr id="20" name="对话气泡: 矩形 19">
            <a:extLst>
              <a:ext uri="{FF2B5EF4-FFF2-40B4-BE49-F238E27FC236}">
                <a16:creationId xmlns="" xmlns:a16="http://schemas.microsoft.com/office/drawing/2014/main" id="{20382833-AF6F-426E-99D5-10C0CC873DF1}"/>
              </a:ext>
            </a:extLst>
          </p:cNvPr>
          <p:cNvSpPr/>
          <p:nvPr/>
        </p:nvSpPr>
        <p:spPr>
          <a:xfrm>
            <a:off x="1832832" y="1347614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0</a:t>
            </a:r>
            <a:endParaRPr lang="zh-CN" altLang="en-US" b="1" dirty="0"/>
          </a:p>
        </p:txBody>
      </p:sp>
      <p:sp>
        <p:nvSpPr>
          <p:cNvPr id="21" name="对话气泡: 矩形 20">
            <a:extLst>
              <a:ext uri="{FF2B5EF4-FFF2-40B4-BE49-F238E27FC236}">
                <a16:creationId xmlns="" xmlns:a16="http://schemas.microsoft.com/office/drawing/2014/main" id="{E27B3839-2F8A-40C1-B7FD-E12D2B8733A7}"/>
              </a:ext>
            </a:extLst>
          </p:cNvPr>
          <p:cNvSpPr/>
          <p:nvPr/>
        </p:nvSpPr>
        <p:spPr>
          <a:xfrm>
            <a:off x="2186587" y="1347614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1</a:t>
            </a:r>
            <a:endParaRPr lang="zh-CN" altLang="en-US" b="1" dirty="0"/>
          </a:p>
        </p:txBody>
      </p:sp>
      <p:sp>
        <p:nvSpPr>
          <p:cNvPr id="22" name="对话气泡: 矩形 21">
            <a:extLst>
              <a:ext uri="{FF2B5EF4-FFF2-40B4-BE49-F238E27FC236}">
                <a16:creationId xmlns="" xmlns:a16="http://schemas.microsoft.com/office/drawing/2014/main" id="{3AA1394D-0233-4015-AC9D-D4A392A86D99}"/>
              </a:ext>
            </a:extLst>
          </p:cNvPr>
          <p:cNvSpPr/>
          <p:nvPr/>
        </p:nvSpPr>
        <p:spPr>
          <a:xfrm>
            <a:off x="2540342" y="1347614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0</a:t>
            </a:r>
            <a:endParaRPr lang="zh-CN" altLang="en-US" b="1" dirty="0"/>
          </a:p>
        </p:txBody>
      </p:sp>
      <p:sp>
        <p:nvSpPr>
          <p:cNvPr id="23" name="对话气泡: 矩形 22">
            <a:extLst>
              <a:ext uri="{FF2B5EF4-FFF2-40B4-BE49-F238E27FC236}">
                <a16:creationId xmlns="" xmlns:a16="http://schemas.microsoft.com/office/drawing/2014/main" id="{399F2DD1-2285-4B5B-AA6E-C4369060986F}"/>
              </a:ext>
            </a:extLst>
          </p:cNvPr>
          <p:cNvSpPr/>
          <p:nvPr/>
        </p:nvSpPr>
        <p:spPr>
          <a:xfrm>
            <a:off x="2894097" y="1347614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5</a:t>
            </a:r>
            <a:endParaRPr lang="zh-CN" altLang="en-US" b="1" dirty="0"/>
          </a:p>
        </p:txBody>
      </p:sp>
      <p:sp>
        <p:nvSpPr>
          <p:cNvPr id="24" name="对话气泡: 矩形 23">
            <a:extLst>
              <a:ext uri="{FF2B5EF4-FFF2-40B4-BE49-F238E27FC236}">
                <a16:creationId xmlns="" xmlns:a16="http://schemas.microsoft.com/office/drawing/2014/main" id="{2E275A35-49E4-4FB4-9287-F57421CF941C}"/>
              </a:ext>
            </a:extLst>
          </p:cNvPr>
          <p:cNvSpPr/>
          <p:nvPr/>
        </p:nvSpPr>
        <p:spPr>
          <a:xfrm>
            <a:off x="3247852" y="1347614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1</a:t>
            </a:r>
            <a:endParaRPr lang="zh-CN" altLang="en-US" b="1" dirty="0"/>
          </a:p>
        </p:txBody>
      </p:sp>
      <p:sp>
        <p:nvSpPr>
          <p:cNvPr id="25" name="对话气泡: 矩形 24">
            <a:extLst>
              <a:ext uri="{FF2B5EF4-FFF2-40B4-BE49-F238E27FC236}">
                <a16:creationId xmlns="" xmlns:a16="http://schemas.microsoft.com/office/drawing/2014/main" id="{18D24726-4CFF-4403-907C-179E64BF5D61}"/>
              </a:ext>
            </a:extLst>
          </p:cNvPr>
          <p:cNvSpPr/>
          <p:nvPr/>
        </p:nvSpPr>
        <p:spPr>
          <a:xfrm>
            <a:off x="3601607" y="1347614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9</a:t>
            </a:r>
            <a:endParaRPr lang="zh-CN" altLang="en-US" b="1" dirty="0"/>
          </a:p>
        </p:txBody>
      </p:sp>
      <p:sp>
        <p:nvSpPr>
          <p:cNvPr id="26" name="对话气泡: 矩形 25">
            <a:extLst>
              <a:ext uri="{FF2B5EF4-FFF2-40B4-BE49-F238E27FC236}">
                <a16:creationId xmlns="" xmlns:a16="http://schemas.microsoft.com/office/drawing/2014/main" id="{CF1D99CC-8BDF-44C3-B688-82D95C1D363D}"/>
              </a:ext>
            </a:extLst>
          </p:cNvPr>
          <p:cNvSpPr/>
          <p:nvPr/>
        </p:nvSpPr>
        <p:spPr>
          <a:xfrm>
            <a:off x="3955362" y="1347614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6</a:t>
            </a:r>
            <a:endParaRPr lang="zh-CN" altLang="en-US" b="1" dirty="0"/>
          </a:p>
        </p:txBody>
      </p:sp>
      <p:sp>
        <p:nvSpPr>
          <p:cNvPr id="28" name="对话气泡: 矩形 27">
            <a:extLst>
              <a:ext uri="{FF2B5EF4-FFF2-40B4-BE49-F238E27FC236}">
                <a16:creationId xmlns="" xmlns:a16="http://schemas.microsoft.com/office/drawing/2014/main" id="{CF2196E0-9F12-44A3-BF54-90CC01E6152E}"/>
              </a:ext>
            </a:extLst>
          </p:cNvPr>
          <p:cNvSpPr/>
          <p:nvPr/>
        </p:nvSpPr>
        <p:spPr>
          <a:xfrm>
            <a:off x="4309117" y="1347614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8</a:t>
            </a:r>
            <a:endParaRPr lang="zh-CN" altLang="en-US" b="1" dirty="0"/>
          </a:p>
        </p:txBody>
      </p:sp>
      <p:sp>
        <p:nvSpPr>
          <p:cNvPr id="29" name="对话气泡: 矩形 28">
            <a:extLst>
              <a:ext uri="{FF2B5EF4-FFF2-40B4-BE49-F238E27FC236}">
                <a16:creationId xmlns="" xmlns:a16="http://schemas.microsoft.com/office/drawing/2014/main" id="{031D9DEA-80C0-48BC-9D51-1160B28FDB75}"/>
              </a:ext>
            </a:extLst>
          </p:cNvPr>
          <p:cNvSpPr/>
          <p:nvPr/>
        </p:nvSpPr>
        <p:spPr>
          <a:xfrm>
            <a:off x="4662872" y="1347614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×</a:t>
            </a:r>
            <a:endParaRPr lang="zh-CN" altLang="en-US" b="1" dirty="0"/>
          </a:p>
        </p:txBody>
      </p:sp>
      <p:sp>
        <p:nvSpPr>
          <p:cNvPr id="30" name="对话气泡: 矩形 29">
            <a:extLst>
              <a:ext uri="{FF2B5EF4-FFF2-40B4-BE49-F238E27FC236}">
                <a16:creationId xmlns="" xmlns:a16="http://schemas.microsoft.com/office/drawing/2014/main" id="{4BDD97B1-4CAE-4238-8080-FE2F557BBD3D}"/>
              </a:ext>
            </a:extLst>
          </p:cNvPr>
          <p:cNvSpPr/>
          <p:nvPr/>
        </p:nvSpPr>
        <p:spPr>
          <a:xfrm>
            <a:off x="5016627" y="1347614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/>
              <a:t>×</a:t>
            </a:r>
            <a:endParaRPr lang="zh-CN" altLang="en-US" b="1" dirty="0"/>
          </a:p>
        </p:txBody>
      </p:sp>
      <p:sp>
        <p:nvSpPr>
          <p:cNvPr id="31" name="对话气泡: 矩形 30">
            <a:extLst>
              <a:ext uri="{FF2B5EF4-FFF2-40B4-BE49-F238E27FC236}">
                <a16:creationId xmlns="" xmlns:a16="http://schemas.microsoft.com/office/drawing/2014/main" id="{3684608E-F1C8-49F3-86F3-B4FC418A4A51}"/>
              </a:ext>
            </a:extLst>
          </p:cNvPr>
          <p:cNvSpPr/>
          <p:nvPr/>
        </p:nvSpPr>
        <p:spPr>
          <a:xfrm>
            <a:off x="5370382" y="1347614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/>
              <a:t>×</a:t>
            </a:r>
            <a:endParaRPr lang="zh-CN" altLang="en-US" b="1" dirty="0"/>
          </a:p>
        </p:txBody>
      </p:sp>
      <p:sp>
        <p:nvSpPr>
          <p:cNvPr id="32" name="对话气泡: 矩形 31">
            <a:extLst>
              <a:ext uri="{FF2B5EF4-FFF2-40B4-BE49-F238E27FC236}">
                <a16:creationId xmlns="" xmlns:a16="http://schemas.microsoft.com/office/drawing/2014/main" id="{801F24DE-7F8D-4E47-A1EC-61E512EBE66D}"/>
              </a:ext>
            </a:extLst>
          </p:cNvPr>
          <p:cNvSpPr/>
          <p:nvPr/>
        </p:nvSpPr>
        <p:spPr>
          <a:xfrm>
            <a:off x="5724137" y="1347614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/>
              <a:t>×</a:t>
            </a:r>
            <a:endParaRPr lang="zh-CN" altLang="en-US" b="1" dirty="0"/>
          </a:p>
        </p:txBody>
      </p:sp>
      <p:sp>
        <p:nvSpPr>
          <p:cNvPr id="35" name="对话气泡: 矩形 34">
            <a:extLst>
              <a:ext uri="{FF2B5EF4-FFF2-40B4-BE49-F238E27FC236}">
                <a16:creationId xmlns="" xmlns:a16="http://schemas.microsoft.com/office/drawing/2014/main" id="{4864ADFE-56D8-4925-8647-C1A418D876E7}"/>
              </a:ext>
            </a:extLst>
          </p:cNvPr>
          <p:cNvSpPr/>
          <p:nvPr/>
        </p:nvSpPr>
        <p:spPr>
          <a:xfrm>
            <a:off x="6077892" y="1347614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0</a:t>
            </a:r>
            <a:endParaRPr lang="zh-CN" altLang="en-US" b="1" dirty="0"/>
          </a:p>
        </p:txBody>
      </p:sp>
      <p:sp>
        <p:nvSpPr>
          <p:cNvPr id="36" name="对话气泡: 矩形 35">
            <a:extLst>
              <a:ext uri="{FF2B5EF4-FFF2-40B4-BE49-F238E27FC236}">
                <a16:creationId xmlns="" xmlns:a16="http://schemas.microsoft.com/office/drawing/2014/main" id="{9BC93CEE-18C6-4380-A8FF-9525B5B7ED7C}"/>
              </a:ext>
            </a:extLst>
          </p:cNvPr>
          <p:cNvSpPr/>
          <p:nvPr/>
        </p:nvSpPr>
        <p:spPr>
          <a:xfrm>
            <a:off x="6431647" y="1347614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6</a:t>
            </a:r>
            <a:endParaRPr lang="zh-CN" altLang="en-US" b="1" dirty="0"/>
          </a:p>
        </p:txBody>
      </p:sp>
      <p:sp>
        <p:nvSpPr>
          <p:cNvPr id="37" name="对话气泡: 矩形 36">
            <a:extLst>
              <a:ext uri="{FF2B5EF4-FFF2-40B4-BE49-F238E27FC236}">
                <a16:creationId xmlns="" xmlns:a16="http://schemas.microsoft.com/office/drawing/2014/main" id="{5DF0885A-BB7F-475B-B929-8E712503CDEF}"/>
              </a:ext>
            </a:extLst>
          </p:cNvPr>
          <p:cNvSpPr/>
          <p:nvPr/>
        </p:nvSpPr>
        <p:spPr>
          <a:xfrm>
            <a:off x="6785402" y="1347614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1</a:t>
            </a:r>
            <a:endParaRPr lang="zh-CN" altLang="en-US" b="1" dirty="0"/>
          </a:p>
        </p:txBody>
      </p:sp>
      <p:sp>
        <p:nvSpPr>
          <p:cNvPr id="38" name="对话气泡: 矩形 37">
            <a:extLst>
              <a:ext uri="{FF2B5EF4-FFF2-40B4-BE49-F238E27FC236}">
                <a16:creationId xmlns="" xmlns:a16="http://schemas.microsoft.com/office/drawing/2014/main" id="{A81B2669-9B7A-4C64-B695-539249627AD3}"/>
              </a:ext>
            </a:extLst>
          </p:cNvPr>
          <p:cNvSpPr/>
          <p:nvPr/>
        </p:nvSpPr>
        <p:spPr>
          <a:xfrm>
            <a:off x="7139156" y="1347614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8</a:t>
            </a:r>
            <a:endParaRPr lang="zh-CN" altLang="en-US" b="1" dirty="0"/>
          </a:p>
        </p:txBody>
      </p:sp>
      <p:grpSp>
        <p:nvGrpSpPr>
          <p:cNvPr id="46" name="组合 45">
            <a:extLst>
              <a:ext uri="{FF2B5EF4-FFF2-40B4-BE49-F238E27FC236}">
                <a16:creationId xmlns="" xmlns:a16="http://schemas.microsoft.com/office/drawing/2014/main" id="{CEF1D877-002F-48FC-9584-A461C538C492}"/>
              </a:ext>
            </a:extLst>
          </p:cNvPr>
          <p:cNvGrpSpPr/>
          <p:nvPr/>
        </p:nvGrpSpPr>
        <p:grpSpPr>
          <a:xfrm>
            <a:off x="1250028" y="1671197"/>
            <a:ext cx="345145" cy="153525"/>
            <a:chOff x="1263521" y="2150804"/>
            <a:chExt cx="345145" cy="153525"/>
          </a:xfrm>
        </p:grpSpPr>
        <p:cxnSp>
          <p:nvCxnSpPr>
            <p:cNvPr id="47" name="直接连接符 46">
              <a:extLst>
                <a:ext uri="{FF2B5EF4-FFF2-40B4-BE49-F238E27FC236}">
                  <a16:creationId xmlns="" xmlns:a16="http://schemas.microsoft.com/office/drawing/2014/main" id="{405EE510-72D2-4968-9098-85F760F1E00A}"/>
                </a:ext>
              </a:extLst>
            </p:cNvPr>
            <p:cNvCxnSpPr>
              <a:cxnSpLocks/>
            </p:cNvCxnSpPr>
            <p:nvPr/>
          </p:nvCxnSpPr>
          <p:spPr>
            <a:xfrm>
              <a:off x="1268941" y="2150804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>
              <a:extLst>
                <a:ext uri="{FF2B5EF4-FFF2-40B4-BE49-F238E27FC236}">
                  <a16:creationId xmlns="" xmlns:a16="http://schemas.microsoft.com/office/drawing/2014/main" id="{F3777174-D4DB-4AF9-88D0-84F83BE573C6}"/>
                </a:ext>
              </a:extLst>
            </p:cNvPr>
            <p:cNvCxnSpPr>
              <a:cxnSpLocks/>
            </p:cNvCxnSpPr>
            <p:nvPr/>
          </p:nvCxnSpPr>
          <p:spPr>
            <a:xfrm>
              <a:off x="1602316" y="2160329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>
              <a:extLst>
                <a:ext uri="{FF2B5EF4-FFF2-40B4-BE49-F238E27FC236}">
                  <a16:creationId xmlns="" xmlns:a16="http://schemas.microsoft.com/office/drawing/2014/main" id="{A56FD115-E12C-4054-9EE4-774BEE3B0611}"/>
                </a:ext>
              </a:extLst>
            </p:cNvPr>
            <p:cNvCxnSpPr>
              <a:cxnSpLocks/>
            </p:cNvCxnSpPr>
            <p:nvPr/>
          </p:nvCxnSpPr>
          <p:spPr>
            <a:xfrm>
              <a:off x="1263521" y="2283718"/>
              <a:ext cx="345145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Rectangle 2">
            <a:extLst>
              <a:ext uri="{FF2B5EF4-FFF2-40B4-BE49-F238E27FC236}">
                <a16:creationId xmlns="" xmlns:a16="http://schemas.microsoft.com/office/drawing/2014/main" id="{5D78F26A-8DC6-4F93-B804-BFFDB8D4A0CF}"/>
              </a:ext>
            </a:extLst>
          </p:cNvPr>
          <p:cNvSpPr txBox="1">
            <a:spLocks noChangeArrowheads="1"/>
          </p:cNvSpPr>
          <p:nvPr/>
        </p:nvSpPr>
        <p:spPr>
          <a:xfrm>
            <a:off x="1142436" y="1776407"/>
            <a:ext cx="462380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省</a:t>
            </a:r>
          </a:p>
        </p:txBody>
      </p:sp>
      <p:grpSp>
        <p:nvGrpSpPr>
          <p:cNvPr id="59" name="组合 58">
            <a:extLst>
              <a:ext uri="{FF2B5EF4-FFF2-40B4-BE49-F238E27FC236}">
                <a16:creationId xmlns="" xmlns:a16="http://schemas.microsoft.com/office/drawing/2014/main" id="{435F4E1D-1476-428B-95A7-1B19DB16735E}"/>
              </a:ext>
            </a:extLst>
          </p:cNvPr>
          <p:cNvGrpSpPr/>
          <p:nvPr/>
        </p:nvGrpSpPr>
        <p:grpSpPr>
          <a:xfrm>
            <a:off x="2014014" y="1682406"/>
            <a:ext cx="345145" cy="153525"/>
            <a:chOff x="1263521" y="2150804"/>
            <a:chExt cx="345145" cy="153525"/>
          </a:xfrm>
        </p:grpSpPr>
        <p:cxnSp>
          <p:nvCxnSpPr>
            <p:cNvPr id="60" name="直接连接符 59">
              <a:extLst>
                <a:ext uri="{FF2B5EF4-FFF2-40B4-BE49-F238E27FC236}">
                  <a16:creationId xmlns="" xmlns:a16="http://schemas.microsoft.com/office/drawing/2014/main" id="{E0C71589-70EE-42C5-93F5-302342AD8079}"/>
                </a:ext>
              </a:extLst>
            </p:cNvPr>
            <p:cNvCxnSpPr>
              <a:cxnSpLocks/>
            </p:cNvCxnSpPr>
            <p:nvPr/>
          </p:nvCxnSpPr>
          <p:spPr>
            <a:xfrm>
              <a:off x="1268941" y="2150804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>
              <a:extLst>
                <a:ext uri="{FF2B5EF4-FFF2-40B4-BE49-F238E27FC236}">
                  <a16:creationId xmlns="" xmlns:a16="http://schemas.microsoft.com/office/drawing/2014/main" id="{315FCAE4-87CC-48E8-9FE8-0A8F64972EBD}"/>
                </a:ext>
              </a:extLst>
            </p:cNvPr>
            <p:cNvCxnSpPr>
              <a:cxnSpLocks/>
            </p:cNvCxnSpPr>
            <p:nvPr/>
          </p:nvCxnSpPr>
          <p:spPr>
            <a:xfrm>
              <a:off x="1602316" y="2160329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>
              <a:extLst>
                <a:ext uri="{FF2B5EF4-FFF2-40B4-BE49-F238E27FC236}">
                  <a16:creationId xmlns="" xmlns:a16="http://schemas.microsoft.com/office/drawing/2014/main" id="{C9966A98-36F5-4E5A-BFB1-228757E16ED1}"/>
                </a:ext>
              </a:extLst>
            </p:cNvPr>
            <p:cNvCxnSpPr>
              <a:cxnSpLocks/>
            </p:cNvCxnSpPr>
            <p:nvPr/>
          </p:nvCxnSpPr>
          <p:spPr>
            <a:xfrm>
              <a:off x="1263521" y="2283718"/>
              <a:ext cx="345145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7" name="Rectangle 2">
            <a:extLst>
              <a:ext uri="{FF2B5EF4-FFF2-40B4-BE49-F238E27FC236}">
                <a16:creationId xmlns="" xmlns:a16="http://schemas.microsoft.com/office/drawing/2014/main" id="{687B8B85-87F9-4DBF-9CCF-A4A0C18EE47B}"/>
              </a:ext>
            </a:extLst>
          </p:cNvPr>
          <p:cNvSpPr txBox="1">
            <a:spLocks noChangeArrowheads="1"/>
          </p:cNvSpPr>
          <p:nvPr/>
        </p:nvSpPr>
        <p:spPr>
          <a:xfrm>
            <a:off x="1916154" y="1776407"/>
            <a:ext cx="462380" cy="485633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市</a:t>
            </a:r>
          </a:p>
        </p:txBody>
      </p:sp>
      <p:grpSp>
        <p:nvGrpSpPr>
          <p:cNvPr id="68" name="组合 67">
            <a:extLst>
              <a:ext uri="{FF2B5EF4-FFF2-40B4-BE49-F238E27FC236}">
                <a16:creationId xmlns="" xmlns:a16="http://schemas.microsoft.com/office/drawing/2014/main" id="{3B9D6C1E-54EF-4325-9000-7D6C3691315A}"/>
              </a:ext>
            </a:extLst>
          </p:cNvPr>
          <p:cNvGrpSpPr/>
          <p:nvPr/>
        </p:nvGrpSpPr>
        <p:grpSpPr>
          <a:xfrm>
            <a:off x="2703407" y="1671197"/>
            <a:ext cx="345145" cy="153525"/>
            <a:chOff x="1263521" y="2150804"/>
            <a:chExt cx="345145" cy="153525"/>
          </a:xfrm>
        </p:grpSpPr>
        <p:cxnSp>
          <p:nvCxnSpPr>
            <p:cNvPr id="69" name="直接连接符 68">
              <a:extLst>
                <a:ext uri="{FF2B5EF4-FFF2-40B4-BE49-F238E27FC236}">
                  <a16:creationId xmlns="" xmlns:a16="http://schemas.microsoft.com/office/drawing/2014/main" id="{D15679DD-A67E-4547-8405-0945AC80D495}"/>
                </a:ext>
              </a:extLst>
            </p:cNvPr>
            <p:cNvCxnSpPr>
              <a:cxnSpLocks/>
            </p:cNvCxnSpPr>
            <p:nvPr/>
          </p:nvCxnSpPr>
          <p:spPr>
            <a:xfrm>
              <a:off x="1268941" y="2150804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>
              <a:extLst>
                <a:ext uri="{FF2B5EF4-FFF2-40B4-BE49-F238E27FC236}">
                  <a16:creationId xmlns="" xmlns:a16="http://schemas.microsoft.com/office/drawing/2014/main" id="{C6D72C4A-457A-4666-BCAF-60050204D0BC}"/>
                </a:ext>
              </a:extLst>
            </p:cNvPr>
            <p:cNvCxnSpPr>
              <a:cxnSpLocks/>
            </p:cNvCxnSpPr>
            <p:nvPr/>
          </p:nvCxnSpPr>
          <p:spPr>
            <a:xfrm>
              <a:off x="1602316" y="2160329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>
              <a:extLst>
                <a:ext uri="{FF2B5EF4-FFF2-40B4-BE49-F238E27FC236}">
                  <a16:creationId xmlns="" xmlns:a16="http://schemas.microsoft.com/office/drawing/2014/main" id="{8C17C476-1E38-4338-BC81-42DC31CE8B04}"/>
                </a:ext>
              </a:extLst>
            </p:cNvPr>
            <p:cNvCxnSpPr>
              <a:cxnSpLocks/>
            </p:cNvCxnSpPr>
            <p:nvPr/>
          </p:nvCxnSpPr>
          <p:spPr>
            <a:xfrm>
              <a:off x="1263521" y="2283718"/>
              <a:ext cx="345145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Rectangle 2">
            <a:extLst>
              <a:ext uri="{FF2B5EF4-FFF2-40B4-BE49-F238E27FC236}">
                <a16:creationId xmlns="" xmlns:a16="http://schemas.microsoft.com/office/drawing/2014/main" id="{E36CA13E-7F9C-4580-9160-EDCF10D14DB9}"/>
              </a:ext>
            </a:extLst>
          </p:cNvPr>
          <p:cNvSpPr txBox="1">
            <a:spLocks noChangeArrowheads="1"/>
          </p:cNvSpPr>
          <p:nvPr/>
        </p:nvSpPr>
        <p:spPr>
          <a:xfrm>
            <a:off x="2441892" y="1779651"/>
            <a:ext cx="1102355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b="1" spc="-860" dirty="0">
                <a:latin typeface="楷体" panose="02010609060101010101" pitchFamily="49" charset="-122"/>
                <a:ea typeface="楷体" panose="02010609060101010101" pitchFamily="49" charset="-122"/>
              </a:rPr>
              <a:t>县（区）</a:t>
            </a:r>
          </a:p>
        </p:txBody>
      </p:sp>
      <p:grpSp>
        <p:nvGrpSpPr>
          <p:cNvPr id="73" name="组合 72">
            <a:extLst>
              <a:ext uri="{FF2B5EF4-FFF2-40B4-BE49-F238E27FC236}">
                <a16:creationId xmlns="" xmlns:a16="http://schemas.microsoft.com/office/drawing/2014/main" id="{D3B0A94D-29BC-4816-BD64-4686C9FD2D6D}"/>
              </a:ext>
            </a:extLst>
          </p:cNvPr>
          <p:cNvGrpSpPr/>
          <p:nvPr/>
        </p:nvGrpSpPr>
        <p:grpSpPr>
          <a:xfrm>
            <a:off x="1449965" y="2105953"/>
            <a:ext cx="1339864" cy="230540"/>
            <a:chOff x="1263521" y="2150804"/>
            <a:chExt cx="345145" cy="153525"/>
          </a:xfrm>
        </p:grpSpPr>
        <p:cxnSp>
          <p:nvCxnSpPr>
            <p:cNvPr id="74" name="直接连接符 73">
              <a:extLst>
                <a:ext uri="{FF2B5EF4-FFF2-40B4-BE49-F238E27FC236}">
                  <a16:creationId xmlns="" xmlns:a16="http://schemas.microsoft.com/office/drawing/2014/main" id="{861289F8-F722-44A3-B2BC-76D4344630EB}"/>
                </a:ext>
              </a:extLst>
            </p:cNvPr>
            <p:cNvCxnSpPr>
              <a:cxnSpLocks/>
            </p:cNvCxnSpPr>
            <p:nvPr/>
          </p:nvCxnSpPr>
          <p:spPr>
            <a:xfrm>
              <a:off x="1268941" y="2150804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>
              <a:extLst>
                <a:ext uri="{FF2B5EF4-FFF2-40B4-BE49-F238E27FC236}">
                  <a16:creationId xmlns="" xmlns:a16="http://schemas.microsoft.com/office/drawing/2014/main" id="{ECE38833-81CE-4885-8505-8D910C130ED4}"/>
                </a:ext>
              </a:extLst>
            </p:cNvPr>
            <p:cNvCxnSpPr>
              <a:cxnSpLocks/>
            </p:cNvCxnSpPr>
            <p:nvPr/>
          </p:nvCxnSpPr>
          <p:spPr>
            <a:xfrm>
              <a:off x="1602316" y="2160329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>
              <a:extLst>
                <a:ext uri="{FF2B5EF4-FFF2-40B4-BE49-F238E27FC236}">
                  <a16:creationId xmlns="" xmlns:a16="http://schemas.microsoft.com/office/drawing/2014/main" id="{4365F570-93FA-4FA1-A1D4-8202EBFD09D6}"/>
                </a:ext>
              </a:extLst>
            </p:cNvPr>
            <p:cNvCxnSpPr>
              <a:cxnSpLocks/>
            </p:cNvCxnSpPr>
            <p:nvPr/>
          </p:nvCxnSpPr>
          <p:spPr>
            <a:xfrm>
              <a:off x="1263521" y="2283718"/>
              <a:ext cx="345145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7" name="Rectangle 2">
            <a:extLst>
              <a:ext uri="{FF2B5EF4-FFF2-40B4-BE49-F238E27FC236}">
                <a16:creationId xmlns="" xmlns:a16="http://schemas.microsoft.com/office/drawing/2014/main" id="{29BE226E-A1D7-4AC9-8FFD-19834B37DDBF}"/>
              </a:ext>
            </a:extLst>
          </p:cNvPr>
          <p:cNvSpPr txBox="1">
            <a:spLocks noChangeArrowheads="1"/>
          </p:cNvSpPr>
          <p:nvPr/>
        </p:nvSpPr>
        <p:spPr>
          <a:xfrm>
            <a:off x="1243303" y="2307058"/>
            <a:ext cx="2032553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行政区域码</a:t>
            </a:r>
          </a:p>
        </p:txBody>
      </p:sp>
      <p:grpSp>
        <p:nvGrpSpPr>
          <p:cNvPr id="78" name="组合 77">
            <a:extLst>
              <a:ext uri="{FF2B5EF4-FFF2-40B4-BE49-F238E27FC236}">
                <a16:creationId xmlns="" xmlns:a16="http://schemas.microsoft.com/office/drawing/2014/main" id="{829804F4-B0D7-4409-8D40-62971206805D}"/>
              </a:ext>
            </a:extLst>
          </p:cNvPr>
          <p:cNvGrpSpPr/>
          <p:nvPr/>
        </p:nvGrpSpPr>
        <p:grpSpPr>
          <a:xfrm>
            <a:off x="3396813" y="1680722"/>
            <a:ext cx="1031164" cy="153525"/>
            <a:chOff x="1263521" y="2150804"/>
            <a:chExt cx="345145" cy="153525"/>
          </a:xfrm>
        </p:grpSpPr>
        <p:cxnSp>
          <p:nvCxnSpPr>
            <p:cNvPr id="79" name="直接连接符 78">
              <a:extLst>
                <a:ext uri="{FF2B5EF4-FFF2-40B4-BE49-F238E27FC236}">
                  <a16:creationId xmlns="" xmlns:a16="http://schemas.microsoft.com/office/drawing/2014/main" id="{A5B8EBCD-D6FE-4BDB-89A8-32A5CDA9A534}"/>
                </a:ext>
              </a:extLst>
            </p:cNvPr>
            <p:cNvCxnSpPr>
              <a:cxnSpLocks/>
            </p:cNvCxnSpPr>
            <p:nvPr/>
          </p:nvCxnSpPr>
          <p:spPr>
            <a:xfrm>
              <a:off x="1268941" y="2150804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连接符 79">
              <a:extLst>
                <a:ext uri="{FF2B5EF4-FFF2-40B4-BE49-F238E27FC236}">
                  <a16:creationId xmlns="" xmlns:a16="http://schemas.microsoft.com/office/drawing/2014/main" id="{D431FBDE-7529-454B-AFFA-0301344651F8}"/>
                </a:ext>
              </a:extLst>
            </p:cNvPr>
            <p:cNvCxnSpPr>
              <a:cxnSpLocks/>
            </p:cNvCxnSpPr>
            <p:nvPr/>
          </p:nvCxnSpPr>
          <p:spPr>
            <a:xfrm>
              <a:off x="1602316" y="2160329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80">
              <a:extLst>
                <a:ext uri="{FF2B5EF4-FFF2-40B4-BE49-F238E27FC236}">
                  <a16:creationId xmlns="" xmlns:a16="http://schemas.microsoft.com/office/drawing/2014/main" id="{7AAC3321-C2C6-496E-9812-50192C7BB193}"/>
                </a:ext>
              </a:extLst>
            </p:cNvPr>
            <p:cNvCxnSpPr>
              <a:cxnSpLocks/>
            </p:cNvCxnSpPr>
            <p:nvPr/>
          </p:nvCxnSpPr>
          <p:spPr>
            <a:xfrm>
              <a:off x="1263521" y="2283718"/>
              <a:ext cx="345145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2" name="Rectangle 2">
            <a:extLst>
              <a:ext uri="{FF2B5EF4-FFF2-40B4-BE49-F238E27FC236}">
                <a16:creationId xmlns="" xmlns:a16="http://schemas.microsoft.com/office/drawing/2014/main" id="{8518F61F-51D9-4C96-B0AA-BE3B198DA73E}"/>
              </a:ext>
            </a:extLst>
          </p:cNvPr>
          <p:cNvSpPr txBox="1">
            <a:spLocks noChangeArrowheads="1"/>
          </p:cNvSpPr>
          <p:nvPr/>
        </p:nvSpPr>
        <p:spPr>
          <a:xfrm>
            <a:off x="3457040" y="1789832"/>
            <a:ext cx="1170414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b="1" spc="-500" dirty="0">
                <a:latin typeface="楷体" panose="02010609060101010101" pitchFamily="49" charset="-122"/>
                <a:ea typeface="楷体" panose="02010609060101010101" pitchFamily="49" charset="-122"/>
              </a:rPr>
              <a:t>出生年</a:t>
            </a:r>
          </a:p>
        </p:txBody>
      </p:sp>
      <p:sp>
        <p:nvSpPr>
          <p:cNvPr id="87" name="Rectangle 2">
            <a:extLst>
              <a:ext uri="{FF2B5EF4-FFF2-40B4-BE49-F238E27FC236}">
                <a16:creationId xmlns="" xmlns:a16="http://schemas.microsoft.com/office/drawing/2014/main" id="{F391344E-3DA0-44A5-B7E6-1352D2ECCC04}"/>
              </a:ext>
            </a:extLst>
          </p:cNvPr>
          <p:cNvSpPr txBox="1">
            <a:spLocks noChangeArrowheads="1"/>
          </p:cNvSpPr>
          <p:nvPr/>
        </p:nvSpPr>
        <p:spPr>
          <a:xfrm>
            <a:off x="4462648" y="1779651"/>
            <a:ext cx="993235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b="1" spc="-500" dirty="0">
                <a:latin typeface="楷体" panose="02010609060101010101" pitchFamily="49" charset="-122"/>
                <a:ea typeface="楷体" panose="02010609060101010101" pitchFamily="49" charset="-122"/>
              </a:rPr>
              <a:t>出生月</a:t>
            </a:r>
          </a:p>
        </p:txBody>
      </p:sp>
      <p:grpSp>
        <p:nvGrpSpPr>
          <p:cNvPr id="88" name="组合 87">
            <a:extLst>
              <a:ext uri="{FF2B5EF4-FFF2-40B4-BE49-F238E27FC236}">
                <a16:creationId xmlns="" xmlns:a16="http://schemas.microsoft.com/office/drawing/2014/main" id="{C798993E-0E07-4D20-A915-C612E3681BB6}"/>
              </a:ext>
            </a:extLst>
          </p:cNvPr>
          <p:cNvGrpSpPr/>
          <p:nvPr/>
        </p:nvGrpSpPr>
        <p:grpSpPr>
          <a:xfrm>
            <a:off x="4786694" y="1690247"/>
            <a:ext cx="345145" cy="153525"/>
            <a:chOff x="1263521" y="2150804"/>
            <a:chExt cx="345145" cy="153525"/>
          </a:xfrm>
        </p:grpSpPr>
        <p:cxnSp>
          <p:nvCxnSpPr>
            <p:cNvPr id="89" name="直接连接符 88">
              <a:extLst>
                <a:ext uri="{FF2B5EF4-FFF2-40B4-BE49-F238E27FC236}">
                  <a16:creationId xmlns="" xmlns:a16="http://schemas.microsoft.com/office/drawing/2014/main" id="{417C2E76-7C4E-410E-AE62-CAFB324277E7}"/>
                </a:ext>
              </a:extLst>
            </p:cNvPr>
            <p:cNvCxnSpPr>
              <a:cxnSpLocks/>
            </p:cNvCxnSpPr>
            <p:nvPr/>
          </p:nvCxnSpPr>
          <p:spPr>
            <a:xfrm>
              <a:off x="1268941" y="2150804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>
              <a:extLst>
                <a:ext uri="{FF2B5EF4-FFF2-40B4-BE49-F238E27FC236}">
                  <a16:creationId xmlns="" xmlns:a16="http://schemas.microsoft.com/office/drawing/2014/main" id="{34AAAAB9-E950-4672-A1B9-403DCF8C257D}"/>
                </a:ext>
              </a:extLst>
            </p:cNvPr>
            <p:cNvCxnSpPr>
              <a:cxnSpLocks/>
            </p:cNvCxnSpPr>
            <p:nvPr/>
          </p:nvCxnSpPr>
          <p:spPr>
            <a:xfrm>
              <a:off x="1602316" y="2160329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接连接符 90">
              <a:extLst>
                <a:ext uri="{FF2B5EF4-FFF2-40B4-BE49-F238E27FC236}">
                  <a16:creationId xmlns="" xmlns:a16="http://schemas.microsoft.com/office/drawing/2014/main" id="{2F72FD0D-B02D-4DC0-B358-69362773E7E6}"/>
                </a:ext>
              </a:extLst>
            </p:cNvPr>
            <p:cNvCxnSpPr>
              <a:cxnSpLocks/>
            </p:cNvCxnSpPr>
            <p:nvPr/>
          </p:nvCxnSpPr>
          <p:spPr>
            <a:xfrm>
              <a:off x="1263521" y="2283718"/>
              <a:ext cx="345145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2" name="Rectangle 2">
            <a:extLst>
              <a:ext uri="{FF2B5EF4-FFF2-40B4-BE49-F238E27FC236}">
                <a16:creationId xmlns="" xmlns:a16="http://schemas.microsoft.com/office/drawing/2014/main" id="{7439CA03-5A8D-49A7-98DA-7C81BE188E65}"/>
              </a:ext>
            </a:extLst>
          </p:cNvPr>
          <p:cNvSpPr txBox="1">
            <a:spLocks noChangeArrowheads="1"/>
          </p:cNvSpPr>
          <p:nvPr/>
        </p:nvSpPr>
        <p:spPr>
          <a:xfrm>
            <a:off x="5320451" y="1769470"/>
            <a:ext cx="993235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b="1" spc="-500" dirty="0">
                <a:latin typeface="楷体" panose="02010609060101010101" pitchFamily="49" charset="-122"/>
                <a:ea typeface="楷体" panose="02010609060101010101" pitchFamily="49" charset="-122"/>
              </a:rPr>
              <a:t>出生日</a:t>
            </a:r>
          </a:p>
        </p:txBody>
      </p:sp>
      <p:grpSp>
        <p:nvGrpSpPr>
          <p:cNvPr id="93" name="组合 92">
            <a:extLst>
              <a:ext uri="{FF2B5EF4-FFF2-40B4-BE49-F238E27FC236}">
                <a16:creationId xmlns="" xmlns:a16="http://schemas.microsoft.com/office/drawing/2014/main" id="{16B1F45E-FB44-42B9-BBF8-0D0B68F5B83F}"/>
              </a:ext>
            </a:extLst>
          </p:cNvPr>
          <p:cNvGrpSpPr/>
          <p:nvPr/>
        </p:nvGrpSpPr>
        <p:grpSpPr>
          <a:xfrm>
            <a:off x="5545702" y="1699772"/>
            <a:ext cx="345145" cy="153525"/>
            <a:chOff x="1263521" y="2150804"/>
            <a:chExt cx="345145" cy="153525"/>
          </a:xfrm>
        </p:grpSpPr>
        <p:cxnSp>
          <p:nvCxnSpPr>
            <p:cNvPr id="94" name="直接连接符 93">
              <a:extLst>
                <a:ext uri="{FF2B5EF4-FFF2-40B4-BE49-F238E27FC236}">
                  <a16:creationId xmlns="" xmlns:a16="http://schemas.microsoft.com/office/drawing/2014/main" id="{D2E74E6C-4AEE-45AC-AEED-5FDE921041B4}"/>
                </a:ext>
              </a:extLst>
            </p:cNvPr>
            <p:cNvCxnSpPr>
              <a:cxnSpLocks/>
            </p:cNvCxnSpPr>
            <p:nvPr/>
          </p:nvCxnSpPr>
          <p:spPr>
            <a:xfrm>
              <a:off x="1268941" y="2150804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连接符 94">
              <a:extLst>
                <a:ext uri="{FF2B5EF4-FFF2-40B4-BE49-F238E27FC236}">
                  <a16:creationId xmlns="" xmlns:a16="http://schemas.microsoft.com/office/drawing/2014/main" id="{9AE3F74A-0BAD-42FF-9510-61970CF48D6D}"/>
                </a:ext>
              </a:extLst>
            </p:cNvPr>
            <p:cNvCxnSpPr>
              <a:cxnSpLocks/>
            </p:cNvCxnSpPr>
            <p:nvPr/>
          </p:nvCxnSpPr>
          <p:spPr>
            <a:xfrm>
              <a:off x="1602316" y="2160329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接连接符 95">
              <a:extLst>
                <a:ext uri="{FF2B5EF4-FFF2-40B4-BE49-F238E27FC236}">
                  <a16:creationId xmlns="" xmlns:a16="http://schemas.microsoft.com/office/drawing/2014/main" id="{DD3ADE4A-BDC6-4EB8-9472-DF924616270E}"/>
                </a:ext>
              </a:extLst>
            </p:cNvPr>
            <p:cNvCxnSpPr>
              <a:cxnSpLocks/>
            </p:cNvCxnSpPr>
            <p:nvPr/>
          </p:nvCxnSpPr>
          <p:spPr>
            <a:xfrm>
              <a:off x="1263521" y="2283718"/>
              <a:ext cx="345145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7" name="Rectangle 2">
            <a:extLst>
              <a:ext uri="{FF2B5EF4-FFF2-40B4-BE49-F238E27FC236}">
                <a16:creationId xmlns="" xmlns:a16="http://schemas.microsoft.com/office/drawing/2014/main" id="{8EB72C50-6175-4BB5-9B82-FC73629C32DD}"/>
              </a:ext>
            </a:extLst>
          </p:cNvPr>
          <p:cNvSpPr txBox="1">
            <a:spLocks noChangeArrowheads="1"/>
          </p:cNvSpPr>
          <p:nvPr/>
        </p:nvSpPr>
        <p:spPr>
          <a:xfrm>
            <a:off x="6148880" y="1769469"/>
            <a:ext cx="993235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b="1" spc="-500" dirty="0">
                <a:latin typeface="楷体" panose="02010609060101010101" pitchFamily="49" charset="-122"/>
                <a:ea typeface="楷体" panose="02010609060101010101" pitchFamily="49" charset="-122"/>
              </a:rPr>
              <a:t>顺序码</a:t>
            </a:r>
          </a:p>
        </p:txBody>
      </p:sp>
      <p:grpSp>
        <p:nvGrpSpPr>
          <p:cNvPr id="98" name="组合 97">
            <a:extLst>
              <a:ext uri="{FF2B5EF4-FFF2-40B4-BE49-F238E27FC236}">
                <a16:creationId xmlns="" xmlns:a16="http://schemas.microsoft.com/office/drawing/2014/main" id="{70573EE5-B648-4CEF-8362-0442D11FAA81}"/>
              </a:ext>
            </a:extLst>
          </p:cNvPr>
          <p:cNvGrpSpPr/>
          <p:nvPr/>
        </p:nvGrpSpPr>
        <p:grpSpPr>
          <a:xfrm>
            <a:off x="6303143" y="1636521"/>
            <a:ext cx="632549" cy="197400"/>
            <a:chOff x="1263521" y="2150804"/>
            <a:chExt cx="345145" cy="153525"/>
          </a:xfrm>
        </p:grpSpPr>
        <p:cxnSp>
          <p:nvCxnSpPr>
            <p:cNvPr id="99" name="直接连接符 98">
              <a:extLst>
                <a:ext uri="{FF2B5EF4-FFF2-40B4-BE49-F238E27FC236}">
                  <a16:creationId xmlns="" xmlns:a16="http://schemas.microsoft.com/office/drawing/2014/main" id="{3F1EA178-E48E-4629-B7AC-849B3A8AA35E}"/>
                </a:ext>
              </a:extLst>
            </p:cNvPr>
            <p:cNvCxnSpPr>
              <a:cxnSpLocks/>
            </p:cNvCxnSpPr>
            <p:nvPr/>
          </p:nvCxnSpPr>
          <p:spPr>
            <a:xfrm>
              <a:off x="1268941" y="2150804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接连接符 99">
              <a:extLst>
                <a:ext uri="{FF2B5EF4-FFF2-40B4-BE49-F238E27FC236}">
                  <a16:creationId xmlns="" xmlns:a16="http://schemas.microsoft.com/office/drawing/2014/main" id="{36BB23C5-3765-466A-8DD4-86F457A0EC34}"/>
                </a:ext>
              </a:extLst>
            </p:cNvPr>
            <p:cNvCxnSpPr>
              <a:cxnSpLocks/>
            </p:cNvCxnSpPr>
            <p:nvPr/>
          </p:nvCxnSpPr>
          <p:spPr>
            <a:xfrm>
              <a:off x="1602316" y="2160329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接连接符 100">
              <a:extLst>
                <a:ext uri="{FF2B5EF4-FFF2-40B4-BE49-F238E27FC236}">
                  <a16:creationId xmlns="" xmlns:a16="http://schemas.microsoft.com/office/drawing/2014/main" id="{1F3CDBC4-F257-43E5-810B-68BCCD674F41}"/>
                </a:ext>
              </a:extLst>
            </p:cNvPr>
            <p:cNvCxnSpPr>
              <a:cxnSpLocks/>
            </p:cNvCxnSpPr>
            <p:nvPr/>
          </p:nvCxnSpPr>
          <p:spPr>
            <a:xfrm>
              <a:off x="1263521" y="2283718"/>
              <a:ext cx="345145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组合 101">
            <a:extLst>
              <a:ext uri="{FF2B5EF4-FFF2-40B4-BE49-F238E27FC236}">
                <a16:creationId xmlns="" xmlns:a16="http://schemas.microsoft.com/office/drawing/2014/main" id="{8C58B7F8-270C-4B32-8588-48776BE2637E}"/>
              </a:ext>
            </a:extLst>
          </p:cNvPr>
          <p:cNvGrpSpPr/>
          <p:nvPr/>
        </p:nvGrpSpPr>
        <p:grpSpPr>
          <a:xfrm>
            <a:off x="3691705" y="2173895"/>
            <a:ext cx="2104425" cy="221015"/>
            <a:chOff x="1263521" y="2150804"/>
            <a:chExt cx="345145" cy="147182"/>
          </a:xfrm>
        </p:grpSpPr>
        <p:cxnSp>
          <p:nvCxnSpPr>
            <p:cNvPr id="103" name="直接连接符 102">
              <a:extLst>
                <a:ext uri="{FF2B5EF4-FFF2-40B4-BE49-F238E27FC236}">
                  <a16:creationId xmlns="" xmlns:a16="http://schemas.microsoft.com/office/drawing/2014/main" id="{10E4F053-C487-40CC-A564-EC72A51807E8}"/>
                </a:ext>
              </a:extLst>
            </p:cNvPr>
            <p:cNvCxnSpPr>
              <a:cxnSpLocks/>
            </p:cNvCxnSpPr>
            <p:nvPr/>
          </p:nvCxnSpPr>
          <p:spPr>
            <a:xfrm>
              <a:off x="1267379" y="2150804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连接符 103">
              <a:extLst>
                <a:ext uri="{FF2B5EF4-FFF2-40B4-BE49-F238E27FC236}">
                  <a16:creationId xmlns="" xmlns:a16="http://schemas.microsoft.com/office/drawing/2014/main" id="{22989244-96AC-4C22-BD9F-B8066F839023}"/>
                </a:ext>
              </a:extLst>
            </p:cNvPr>
            <p:cNvCxnSpPr>
              <a:cxnSpLocks/>
            </p:cNvCxnSpPr>
            <p:nvPr/>
          </p:nvCxnSpPr>
          <p:spPr>
            <a:xfrm>
              <a:off x="1608564" y="2153986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接连接符 104">
              <a:extLst>
                <a:ext uri="{FF2B5EF4-FFF2-40B4-BE49-F238E27FC236}">
                  <a16:creationId xmlns="" xmlns:a16="http://schemas.microsoft.com/office/drawing/2014/main" id="{6CCE1CD4-C288-443B-A9D2-90AE36D6FDAA}"/>
                </a:ext>
              </a:extLst>
            </p:cNvPr>
            <p:cNvCxnSpPr>
              <a:cxnSpLocks/>
            </p:cNvCxnSpPr>
            <p:nvPr/>
          </p:nvCxnSpPr>
          <p:spPr>
            <a:xfrm>
              <a:off x="1263521" y="2283718"/>
              <a:ext cx="345145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6" name="Rectangle 2">
            <a:extLst>
              <a:ext uri="{FF2B5EF4-FFF2-40B4-BE49-F238E27FC236}">
                <a16:creationId xmlns="" xmlns:a16="http://schemas.microsoft.com/office/drawing/2014/main" id="{6B759D0B-8BAE-47EC-8857-F8DF48F300CB}"/>
              </a:ext>
            </a:extLst>
          </p:cNvPr>
          <p:cNvSpPr txBox="1">
            <a:spLocks noChangeArrowheads="1"/>
          </p:cNvSpPr>
          <p:nvPr/>
        </p:nvSpPr>
        <p:spPr>
          <a:xfrm>
            <a:off x="3924713" y="2364948"/>
            <a:ext cx="2087447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出生日期码</a:t>
            </a:r>
          </a:p>
        </p:txBody>
      </p:sp>
      <p:cxnSp>
        <p:nvCxnSpPr>
          <p:cNvPr id="110" name="直接连接符 109">
            <a:extLst>
              <a:ext uri="{FF2B5EF4-FFF2-40B4-BE49-F238E27FC236}">
                <a16:creationId xmlns="" xmlns:a16="http://schemas.microsoft.com/office/drawing/2014/main" id="{612DA3D3-9A0E-4DF0-98F1-B59736B85867}"/>
              </a:ext>
            </a:extLst>
          </p:cNvPr>
          <p:cNvCxnSpPr>
            <a:cxnSpLocks/>
          </p:cNvCxnSpPr>
          <p:nvPr/>
        </p:nvCxnSpPr>
        <p:spPr>
          <a:xfrm>
            <a:off x="6935579" y="1628341"/>
            <a:ext cx="235297" cy="32298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Rectangle 2">
            <a:extLst>
              <a:ext uri="{FF2B5EF4-FFF2-40B4-BE49-F238E27FC236}">
                <a16:creationId xmlns="" xmlns:a16="http://schemas.microsoft.com/office/drawing/2014/main" id="{0FA55ADC-AF1E-4D0B-8BA5-972D496F0C99}"/>
              </a:ext>
            </a:extLst>
          </p:cNvPr>
          <p:cNvSpPr txBox="1">
            <a:spLocks noChangeArrowheads="1"/>
          </p:cNvSpPr>
          <p:nvPr/>
        </p:nvSpPr>
        <p:spPr>
          <a:xfrm>
            <a:off x="6958413" y="2002605"/>
            <a:ext cx="477138" cy="1366895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ts val="1900"/>
              </a:lnSpc>
              <a:spcAft>
                <a:spcPts val="0"/>
              </a:spcAft>
              <a:buFontTx/>
              <a:buNone/>
            </a:pPr>
            <a:r>
              <a:rPr lang="zh-CN" altLang="en-US" b="1" spc="-500" dirty="0">
                <a:latin typeface="楷体" panose="02010609060101010101" pitchFamily="49" charset="-122"/>
                <a:ea typeface="楷体" panose="02010609060101010101" pitchFamily="49" charset="-122"/>
              </a:rPr>
              <a:t>性</a:t>
            </a:r>
            <a:endParaRPr lang="en-US" altLang="zh-CN" b="1" spc="-5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 fontAlgn="auto">
              <a:lnSpc>
                <a:spcPts val="1900"/>
              </a:lnSpc>
              <a:spcAft>
                <a:spcPts val="0"/>
              </a:spcAft>
              <a:buFontTx/>
              <a:buNone/>
            </a:pPr>
            <a:r>
              <a:rPr lang="zh-CN" altLang="en-US" b="1" spc="-500" dirty="0">
                <a:latin typeface="楷体" panose="02010609060101010101" pitchFamily="49" charset="-122"/>
                <a:ea typeface="楷体" panose="02010609060101010101" pitchFamily="49" charset="-122"/>
              </a:rPr>
              <a:t>别</a:t>
            </a:r>
            <a:endParaRPr lang="en-US" altLang="zh-CN" b="1" spc="-5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 fontAlgn="auto">
              <a:lnSpc>
                <a:spcPts val="1900"/>
              </a:lnSpc>
              <a:spcAft>
                <a:spcPts val="0"/>
              </a:spcAft>
              <a:buFontTx/>
              <a:buNone/>
            </a:pPr>
            <a:r>
              <a:rPr lang="zh-CN" altLang="en-US" b="1" spc="-500" dirty="0">
                <a:latin typeface="楷体" panose="02010609060101010101" pitchFamily="49" charset="-122"/>
                <a:ea typeface="楷体" panose="02010609060101010101" pitchFamily="49" charset="-122"/>
              </a:rPr>
              <a:t>码</a:t>
            </a:r>
          </a:p>
        </p:txBody>
      </p:sp>
      <p:sp>
        <p:nvSpPr>
          <p:cNvPr id="114" name="Rectangle 2">
            <a:extLst>
              <a:ext uri="{FF2B5EF4-FFF2-40B4-BE49-F238E27FC236}">
                <a16:creationId xmlns="" xmlns:a16="http://schemas.microsoft.com/office/drawing/2014/main" id="{3E067853-DAEC-445E-BDF0-C564C90EA74A}"/>
              </a:ext>
            </a:extLst>
          </p:cNvPr>
          <p:cNvSpPr txBox="1">
            <a:spLocks noChangeArrowheads="1"/>
          </p:cNvSpPr>
          <p:nvPr/>
        </p:nvSpPr>
        <p:spPr>
          <a:xfrm>
            <a:off x="395536" y="3124828"/>
            <a:ext cx="8087488" cy="1247122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）第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15-17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位为顺序码，顺序码是对同年、同月、同日同生的人编下的顺序号。其中第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17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位表示性别，单数表示男性，双数表示女性。</a:t>
            </a:r>
          </a:p>
        </p:txBody>
      </p:sp>
      <p:grpSp>
        <p:nvGrpSpPr>
          <p:cNvPr id="83" name="组合 82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84" name="图片 83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85" name="文本框 26">
              <a:hlinkClick r:id="rId2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86" name="Rectangle 2">
            <a:extLst>
              <a:ext uri="{FF2B5EF4-FFF2-40B4-BE49-F238E27FC236}">
                <a16:creationId xmlns="" xmlns:a16="http://schemas.microsoft.com/office/drawing/2014/main" id="{034637DE-8CB4-4913-8851-4B5B89DF4289}"/>
              </a:ext>
            </a:extLst>
          </p:cNvPr>
          <p:cNvSpPr txBox="1">
            <a:spLocks noChangeArrowheads="1"/>
          </p:cNvSpPr>
          <p:nvPr/>
        </p:nvSpPr>
        <p:spPr>
          <a:xfrm>
            <a:off x="323528" y="417449"/>
            <a:ext cx="6122767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身份证号码的编制规则是什么？</a:t>
            </a:r>
          </a:p>
        </p:txBody>
      </p:sp>
    </p:spTree>
    <p:extLst>
      <p:ext uri="{BB962C8B-B14F-4D97-AF65-F5344CB8AC3E}">
        <p14:creationId xmlns:p14="http://schemas.microsoft.com/office/powerpoint/2010/main" val="277382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/>
      <p:bldP spid="112" grpId="0"/>
      <p:bldP spid="1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对话气泡: 矩形 2">
            <a:extLst>
              <a:ext uri="{FF2B5EF4-FFF2-40B4-BE49-F238E27FC236}">
                <a16:creationId xmlns="" xmlns:a16="http://schemas.microsoft.com/office/drawing/2014/main" id="{87661B1A-1905-4738-8FE2-4220AC9B7641}"/>
              </a:ext>
            </a:extLst>
          </p:cNvPr>
          <p:cNvSpPr/>
          <p:nvPr/>
        </p:nvSpPr>
        <p:spPr>
          <a:xfrm>
            <a:off x="1125322" y="1275606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1</a:t>
            </a:r>
            <a:endParaRPr lang="zh-CN" altLang="en-US" b="1" dirty="0"/>
          </a:p>
        </p:txBody>
      </p:sp>
      <p:sp>
        <p:nvSpPr>
          <p:cNvPr id="19" name="对话气泡: 矩形 18">
            <a:extLst>
              <a:ext uri="{FF2B5EF4-FFF2-40B4-BE49-F238E27FC236}">
                <a16:creationId xmlns="" xmlns:a16="http://schemas.microsoft.com/office/drawing/2014/main" id="{B5B94E13-99C4-44A8-B865-D0E0163357C7}"/>
              </a:ext>
            </a:extLst>
          </p:cNvPr>
          <p:cNvSpPr/>
          <p:nvPr/>
        </p:nvSpPr>
        <p:spPr>
          <a:xfrm>
            <a:off x="1479077" y="1275606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3</a:t>
            </a:r>
            <a:endParaRPr lang="zh-CN" altLang="en-US" b="1" dirty="0"/>
          </a:p>
        </p:txBody>
      </p:sp>
      <p:sp>
        <p:nvSpPr>
          <p:cNvPr id="20" name="对话气泡: 矩形 19">
            <a:extLst>
              <a:ext uri="{FF2B5EF4-FFF2-40B4-BE49-F238E27FC236}">
                <a16:creationId xmlns="" xmlns:a16="http://schemas.microsoft.com/office/drawing/2014/main" id="{20382833-AF6F-426E-99D5-10C0CC873DF1}"/>
              </a:ext>
            </a:extLst>
          </p:cNvPr>
          <p:cNvSpPr/>
          <p:nvPr/>
        </p:nvSpPr>
        <p:spPr>
          <a:xfrm>
            <a:off x="1832832" y="1275606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0</a:t>
            </a:r>
            <a:endParaRPr lang="zh-CN" altLang="en-US" b="1" dirty="0"/>
          </a:p>
        </p:txBody>
      </p:sp>
      <p:sp>
        <p:nvSpPr>
          <p:cNvPr id="21" name="对话气泡: 矩形 20">
            <a:extLst>
              <a:ext uri="{FF2B5EF4-FFF2-40B4-BE49-F238E27FC236}">
                <a16:creationId xmlns="" xmlns:a16="http://schemas.microsoft.com/office/drawing/2014/main" id="{E27B3839-2F8A-40C1-B7FD-E12D2B8733A7}"/>
              </a:ext>
            </a:extLst>
          </p:cNvPr>
          <p:cNvSpPr/>
          <p:nvPr/>
        </p:nvSpPr>
        <p:spPr>
          <a:xfrm>
            <a:off x="2186587" y="1275606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1</a:t>
            </a:r>
            <a:endParaRPr lang="zh-CN" altLang="en-US" b="1" dirty="0"/>
          </a:p>
        </p:txBody>
      </p:sp>
      <p:sp>
        <p:nvSpPr>
          <p:cNvPr id="22" name="对话气泡: 矩形 21">
            <a:extLst>
              <a:ext uri="{FF2B5EF4-FFF2-40B4-BE49-F238E27FC236}">
                <a16:creationId xmlns="" xmlns:a16="http://schemas.microsoft.com/office/drawing/2014/main" id="{3AA1394D-0233-4015-AC9D-D4A392A86D99}"/>
              </a:ext>
            </a:extLst>
          </p:cNvPr>
          <p:cNvSpPr/>
          <p:nvPr/>
        </p:nvSpPr>
        <p:spPr>
          <a:xfrm>
            <a:off x="2540342" y="1275606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0</a:t>
            </a:r>
            <a:endParaRPr lang="zh-CN" altLang="en-US" b="1" dirty="0"/>
          </a:p>
        </p:txBody>
      </p:sp>
      <p:sp>
        <p:nvSpPr>
          <p:cNvPr id="23" name="对话气泡: 矩形 22">
            <a:extLst>
              <a:ext uri="{FF2B5EF4-FFF2-40B4-BE49-F238E27FC236}">
                <a16:creationId xmlns="" xmlns:a16="http://schemas.microsoft.com/office/drawing/2014/main" id="{399F2DD1-2285-4B5B-AA6E-C4369060986F}"/>
              </a:ext>
            </a:extLst>
          </p:cNvPr>
          <p:cNvSpPr/>
          <p:nvPr/>
        </p:nvSpPr>
        <p:spPr>
          <a:xfrm>
            <a:off x="2894097" y="1275606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5</a:t>
            </a:r>
            <a:endParaRPr lang="zh-CN" altLang="en-US" b="1" dirty="0"/>
          </a:p>
        </p:txBody>
      </p:sp>
      <p:sp>
        <p:nvSpPr>
          <p:cNvPr id="24" name="对话气泡: 矩形 23">
            <a:extLst>
              <a:ext uri="{FF2B5EF4-FFF2-40B4-BE49-F238E27FC236}">
                <a16:creationId xmlns="" xmlns:a16="http://schemas.microsoft.com/office/drawing/2014/main" id="{2E275A35-49E4-4FB4-9287-F57421CF941C}"/>
              </a:ext>
            </a:extLst>
          </p:cNvPr>
          <p:cNvSpPr/>
          <p:nvPr/>
        </p:nvSpPr>
        <p:spPr>
          <a:xfrm>
            <a:off x="3247852" y="1275606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1</a:t>
            </a:r>
            <a:endParaRPr lang="zh-CN" altLang="en-US" b="1" dirty="0"/>
          </a:p>
        </p:txBody>
      </p:sp>
      <p:sp>
        <p:nvSpPr>
          <p:cNvPr id="25" name="对话气泡: 矩形 24">
            <a:extLst>
              <a:ext uri="{FF2B5EF4-FFF2-40B4-BE49-F238E27FC236}">
                <a16:creationId xmlns="" xmlns:a16="http://schemas.microsoft.com/office/drawing/2014/main" id="{18D24726-4CFF-4403-907C-179E64BF5D61}"/>
              </a:ext>
            </a:extLst>
          </p:cNvPr>
          <p:cNvSpPr/>
          <p:nvPr/>
        </p:nvSpPr>
        <p:spPr>
          <a:xfrm>
            <a:off x="3601607" y="1275606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9</a:t>
            </a:r>
            <a:endParaRPr lang="zh-CN" altLang="en-US" b="1" dirty="0"/>
          </a:p>
        </p:txBody>
      </p:sp>
      <p:sp>
        <p:nvSpPr>
          <p:cNvPr id="26" name="对话气泡: 矩形 25">
            <a:extLst>
              <a:ext uri="{FF2B5EF4-FFF2-40B4-BE49-F238E27FC236}">
                <a16:creationId xmlns="" xmlns:a16="http://schemas.microsoft.com/office/drawing/2014/main" id="{CF1D99CC-8BDF-44C3-B688-82D95C1D363D}"/>
              </a:ext>
            </a:extLst>
          </p:cNvPr>
          <p:cNvSpPr/>
          <p:nvPr/>
        </p:nvSpPr>
        <p:spPr>
          <a:xfrm>
            <a:off x="3955362" y="1275606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6</a:t>
            </a:r>
            <a:endParaRPr lang="zh-CN" altLang="en-US" b="1" dirty="0"/>
          </a:p>
        </p:txBody>
      </p:sp>
      <p:sp>
        <p:nvSpPr>
          <p:cNvPr id="28" name="对话气泡: 矩形 27">
            <a:extLst>
              <a:ext uri="{FF2B5EF4-FFF2-40B4-BE49-F238E27FC236}">
                <a16:creationId xmlns="" xmlns:a16="http://schemas.microsoft.com/office/drawing/2014/main" id="{CF2196E0-9F12-44A3-BF54-90CC01E6152E}"/>
              </a:ext>
            </a:extLst>
          </p:cNvPr>
          <p:cNvSpPr/>
          <p:nvPr/>
        </p:nvSpPr>
        <p:spPr>
          <a:xfrm>
            <a:off x="4309117" y="1275606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8</a:t>
            </a:r>
            <a:endParaRPr lang="zh-CN" altLang="en-US" b="1" dirty="0"/>
          </a:p>
        </p:txBody>
      </p:sp>
      <p:sp>
        <p:nvSpPr>
          <p:cNvPr id="29" name="对话气泡: 矩形 28">
            <a:extLst>
              <a:ext uri="{FF2B5EF4-FFF2-40B4-BE49-F238E27FC236}">
                <a16:creationId xmlns="" xmlns:a16="http://schemas.microsoft.com/office/drawing/2014/main" id="{031D9DEA-80C0-48BC-9D51-1160B28FDB75}"/>
              </a:ext>
            </a:extLst>
          </p:cNvPr>
          <p:cNvSpPr/>
          <p:nvPr/>
        </p:nvSpPr>
        <p:spPr>
          <a:xfrm>
            <a:off x="4662872" y="1275606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×</a:t>
            </a:r>
            <a:endParaRPr lang="zh-CN" altLang="en-US" b="1" dirty="0"/>
          </a:p>
        </p:txBody>
      </p:sp>
      <p:sp>
        <p:nvSpPr>
          <p:cNvPr id="30" name="对话气泡: 矩形 29">
            <a:extLst>
              <a:ext uri="{FF2B5EF4-FFF2-40B4-BE49-F238E27FC236}">
                <a16:creationId xmlns="" xmlns:a16="http://schemas.microsoft.com/office/drawing/2014/main" id="{4BDD97B1-4CAE-4238-8080-FE2F557BBD3D}"/>
              </a:ext>
            </a:extLst>
          </p:cNvPr>
          <p:cNvSpPr/>
          <p:nvPr/>
        </p:nvSpPr>
        <p:spPr>
          <a:xfrm>
            <a:off x="5016627" y="1275606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/>
              <a:t>×</a:t>
            </a:r>
            <a:endParaRPr lang="zh-CN" altLang="en-US" b="1" dirty="0"/>
          </a:p>
        </p:txBody>
      </p:sp>
      <p:sp>
        <p:nvSpPr>
          <p:cNvPr id="31" name="对话气泡: 矩形 30">
            <a:extLst>
              <a:ext uri="{FF2B5EF4-FFF2-40B4-BE49-F238E27FC236}">
                <a16:creationId xmlns="" xmlns:a16="http://schemas.microsoft.com/office/drawing/2014/main" id="{3684608E-F1C8-49F3-86F3-B4FC418A4A51}"/>
              </a:ext>
            </a:extLst>
          </p:cNvPr>
          <p:cNvSpPr/>
          <p:nvPr/>
        </p:nvSpPr>
        <p:spPr>
          <a:xfrm>
            <a:off x="5370382" y="1275606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/>
              <a:t>×</a:t>
            </a:r>
            <a:endParaRPr lang="zh-CN" altLang="en-US" b="1" dirty="0"/>
          </a:p>
        </p:txBody>
      </p:sp>
      <p:sp>
        <p:nvSpPr>
          <p:cNvPr id="32" name="对话气泡: 矩形 31">
            <a:extLst>
              <a:ext uri="{FF2B5EF4-FFF2-40B4-BE49-F238E27FC236}">
                <a16:creationId xmlns="" xmlns:a16="http://schemas.microsoft.com/office/drawing/2014/main" id="{801F24DE-7F8D-4E47-A1EC-61E512EBE66D}"/>
              </a:ext>
            </a:extLst>
          </p:cNvPr>
          <p:cNvSpPr/>
          <p:nvPr/>
        </p:nvSpPr>
        <p:spPr>
          <a:xfrm>
            <a:off x="5724137" y="1275606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/>
              <a:t>×</a:t>
            </a:r>
            <a:endParaRPr lang="zh-CN" altLang="en-US" b="1" dirty="0"/>
          </a:p>
        </p:txBody>
      </p:sp>
      <p:sp>
        <p:nvSpPr>
          <p:cNvPr id="35" name="对话气泡: 矩形 34">
            <a:extLst>
              <a:ext uri="{FF2B5EF4-FFF2-40B4-BE49-F238E27FC236}">
                <a16:creationId xmlns="" xmlns:a16="http://schemas.microsoft.com/office/drawing/2014/main" id="{4864ADFE-56D8-4925-8647-C1A418D876E7}"/>
              </a:ext>
            </a:extLst>
          </p:cNvPr>
          <p:cNvSpPr/>
          <p:nvPr/>
        </p:nvSpPr>
        <p:spPr>
          <a:xfrm>
            <a:off x="6077892" y="1275606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0</a:t>
            </a:r>
            <a:endParaRPr lang="zh-CN" altLang="en-US" b="1" dirty="0"/>
          </a:p>
        </p:txBody>
      </p:sp>
      <p:sp>
        <p:nvSpPr>
          <p:cNvPr id="36" name="对话气泡: 矩形 35">
            <a:extLst>
              <a:ext uri="{FF2B5EF4-FFF2-40B4-BE49-F238E27FC236}">
                <a16:creationId xmlns="" xmlns:a16="http://schemas.microsoft.com/office/drawing/2014/main" id="{9BC93CEE-18C6-4380-A8FF-9525B5B7ED7C}"/>
              </a:ext>
            </a:extLst>
          </p:cNvPr>
          <p:cNvSpPr/>
          <p:nvPr/>
        </p:nvSpPr>
        <p:spPr>
          <a:xfrm>
            <a:off x="6431647" y="1275606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6</a:t>
            </a:r>
            <a:endParaRPr lang="zh-CN" altLang="en-US" b="1" dirty="0"/>
          </a:p>
        </p:txBody>
      </p:sp>
      <p:sp>
        <p:nvSpPr>
          <p:cNvPr id="37" name="对话气泡: 矩形 36">
            <a:extLst>
              <a:ext uri="{FF2B5EF4-FFF2-40B4-BE49-F238E27FC236}">
                <a16:creationId xmlns="" xmlns:a16="http://schemas.microsoft.com/office/drawing/2014/main" id="{5DF0885A-BB7F-475B-B929-8E712503CDEF}"/>
              </a:ext>
            </a:extLst>
          </p:cNvPr>
          <p:cNvSpPr/>
          <p:nvPr/>
        </p:nvSpPr>
        <p:spPr>
          <a:xfrm>
            <a:off x="6785402" y="1275606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1</a:t>
            </a:r>
            <a:endParaRPr lang="zh-CN" altLang="en-US" b="1" dirty="0"/>
          </a:p>
        </p:txBody>
      </p:sp>
      <p:sp>
        <p:nvSpPr>
          <p:cNvPr id="38" name="对话气泡: 矩形 37">
            <a:extLst>
              <a:ext uri="{FF2B5EF4-FFF2-40B4-BE49-F238E27FC236}">
                <a16:creationId xmlns="" xmlns:a16="http://schemas.microsoft.com/office/drawing/2014/main" id="{A81B2669-9B7A-4C64-B695-539249627AD3}"/>
              </a:ext>
            </a:extLst>
          </p:cNvPr>
          <p:cNvSpPr/>
          <p:nvPr/>
        </p:nvSpPr>
        <p:spPr>
          <a:xfrm>
            <a:off x="7139156" y="1275606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8</a:t>
            </a:r>
            <a:endParaRPr lang="zh-CN" altLang="en-US" b="1" dirty="0"/>
          </a:p>
        </p:txBody>
      </p:sp>
      <p:grpSp>
        <p:nvGrpSpPr>
          <p:cNvPr id="46" name="组合 45">
            <a:extLst>
              <a:ext uri="{FF2B5EF4-FFF2-40B4-BE49-F238E27FC236}">
                <a16:creationId xmlns="" xmlns:a16="http://schemas.microsoft.com/office/drawing/2014/main" id="{CEF1D877-002F-48FC-9584-A461C538C492}"/>
              </a:ext>
            </a:extLst>
          </p:cNvPr>
          <p:cNvGrpSpPr/>
          <p:nvPr/>
        </p:nvGrpSpPr>
        <p:grpSpPr>
          <a:xfrm>
            <a:off x="1250028" y="1599189"/>
            <a:ext cx="345145" cy="153525"/>
            <a:chOff x="1263521" y="2150804"/>
            <a:chExt cx="345145" cy="153525"/>
          </a:xfrm>
        </p:grpSpPr>
        <p:cxnSp>
          <p:nvCxnSpPr>
            <p:cNvPr id="47" name="直接连接符 46">
              <a:extLst>
                <a:ext uri="{FF2B5EF4-FFF2-40B4-BE49-F238E27FC236}">
                  <a16:creationId xmlns="" xmlns:a16="http://schemas.microsoft.com/office/drawing/2014/main" id="{405EE510-72D2-4968-9098-85F760F1E00A}"/>
                </a:ext>
              </a:extLst>
            </p:cNvPr>
            <p:cNvCxnSpPr>
              <a:cxnSpLocks/>
            </p:cNvCxnSpPr>
            <p:nvPr/>
          </p:nvCxnSpPr>
          <p:spPr>
            <a:xfrm>
              <a:off x="1268941" y="2150804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>
              <a:extLst>
                <a:ext uri="{FF2B5EF4-FFF2-40B4-BE49-F238E27FC236}">
                  <a16:creationId xmlns="" xmlns:a16="http://schemas.microsoft.com/office/drawing/2014/main" id="{F3777174-D4DB-4AF9-88D0-84F83BE573C6}"/>
                </a:ext>
              </a:extLst>
            </p:cNvPr>
            <p:cNvCxnSpPr>
              <a:cxnSpLocks/>
            </p:cNvCxnSpPr>
            <p:nvPr/>
          </p:nvCxnSpPr>
          <p:spPr>
            <a:xfrm>
              <a:off x="1602316" y="2160329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>
              <a:extLst>
                <a:ext uri="{FF2B5EF4-FFF2-40B4-BE49-F238E27FC236}">
                  <a16:creationId xmlns="" xmlns:a16="http://schemas.microsoft.com/office/drawing/2014/main" id="{A56FD115-E12C-4054-9EE4-774BEE3B0611}"/>
                </a:ext>
              </a:extLst>
            </p:cNvPr>
            <p:cNvCxnSpPr>
              <a:cxnSpLocks/>
            </p:cNvCxnSpPr>
            <p:nvPr/>
          </p:nvCxnSpPr>
          <p:spPr>
            <a:xfrm>
              <a:off x="1263521" y="2283718"/>
              <a:ext cx="345145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Rectangle 2">
            <a:extLst>
              <a:ext uri="{FF2B5EF4-FFF2-40B4-BE49-F238E27FC236}">
                <a16:creationId xmlns="" xmlns:a16="http://schemas.microsoft.com/office/drawing/2014/main" id="{5D78F26A-8DC6-4F93-B804-BFFDB8D4A0CF}"/>
              </a:ext>
            </a:extLst>
          </p:cNvPr>
          <p:cNvSpPr txBox="1">
            <a:spLocks noChangeArrowheads="1"/>
          </p:cNvSpPr>
          <p:nvPr/>
        </p:nvSpPr>
        <p:spPr>
          <a:xfrm>
            <a:off x="1142436" y="1704399"/>
            <a:ext cx="462380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省</a:t>
            </a:r>
          </a:p>
        </p:txBody>
      </p:sp>
      <p:grpSp>
        <p:nvGrpSpPr>
          <p:cNvPr id="59" name="组合 58">
            <a:extLst>
              <a:ext uri="{FF2B5EF4-FFF2-40B4-BE49-F238E27FC236}">
                <a16:creationId xmlns="" xmlns:a16="http://schemas.microsoft.com/office/drawing/2014/main" id="{435F4E1D-1476-428B-95A7-1B19DB16735E}"/>
              </a:ext>
            </a:extLst>
          </p:cNvPr>
          <p:cNvGrpSpPr/>
          <p:nvPr/>
        </p:nvGrpSpPr>
        <p:grpSpPr>
          <a:xfrm>
            <a:off x="2014014" y="1610398"/>
            <a:ext cx="345145" cy="153525"/>
            <a:chOff x="1263521" y="2150804"/>
            <a:chExt cx="345145" cy="153525"/>
          </a:xfrm>
        </p:grpSpPr>
        <p:cxnSp>
          <p:nvCxnSpPr>
            <p:cNvPr id="60" name="直接连接符 59">
              <a:extLst>
                <a:ext uri="{FF2B5EF4-FFF2-40B4-BE49-F238E27FC236}">
                  <a16:creationId xmlns="" xmlns:a16="http://schemas.microsoft.com/office/drawing/2014/main" id="{E0C71589-70EE-42C5-93F5-302342AD8079}"/>
                </a:ext>
              </a:extLst>
            </p:cNvPr>
            <p:cNvCxnSpPr>
              <a:cxnSpLocks/>
            </p:cNvCxnSpPr>
            <p:nvPr/>
          </p:nvCxnSpPr>
          <p:spPr>
            <a:xfrm>
              <a:off x="1268941" y="2150804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>
              <a:extLst>
                <a:ext uri="{FF2B5EF4-FFF2-40B4-BE49-F238E27FC236}">
                  <a16:creationId xmlns="" xmlns:a16="http://schemas.microsoft.com/office/drawing/2014/main" id="{315FCAE4-87CC-48E8-9FE8-0A8F64972EBD}"/>
                </a:ext>
              </a:extLst>
            </p:cNvPr>
            <p:cNvCxnSpPr>
              <a:cxnSpLocks/>
            </p:cNvCxnSpPr>
            <p:nvPr/>
          </p:nvCxnSpPr>
          <p:spPr>
            <a:xfrm>
              <a:off x="1602316" y="2160329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>
              <a:extLst>
                <a:ext uri="{FF2B5EF4-FFF2-40B4-BE49-F238E27FC236}">
                  <a16:creationId xmlns="" xmlns:a16="http://schemas.microsoft.com/office/drawing/2014/main" id="{C9966A98-36F5-4E5A-BFB1-228757E16ED1}"/>
                </a:ext>
              </a:extLst>
            </p:cNvPr>
            <p:cNvCxnSpPr>
              <a:cxnSpLocks/>
            </p:cNvCxnSpPr>
            <p:nvPr/>
          </p:nvCxnSpPr>
          <p:spPr>
            <a:xfrm>
              <a:off x="1263521" y="2283718"/>
              <a:ext cx="345145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7" name="Rectangle 2">
            <a:extLst>
              <a:ext uri="{FF2B5EF4-FFF2-40B4-BE49-F238E27FC236}">
                <a16:creationId xmlns="" xmlns:a16="http://schemas.microsoft.com/office/drawing/2014/main" id="{687B8B85-87F9-4DBF-9CCF-A4A0C18EE47B}"/>
              </a:ext>
            </a:extLst>
          </p:cNvPr>
          <p:cNvSpPr txBox="1">
            <a:spLocks noChangeArrowheads="1"/>
          </p:cNvSpPr>
          <p:nvPr/>
        </p:nvSpPr>
        <p:spPr>
          <a:xfrm>
            <a:off x="1916154" y="1704399"/>
            <a:ext cx="462380" cy="485633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市</a:t>
            </a:r>
          </a:p>
        </p:txBody>
      </p:sp>
      <p:grpSp>
        <p:nvGrpSpPr>
          <p:cNvPr id="68" name="组合 67">
            <a:extLst>
              <a:ext uri="{FF2B5EF4-FFF2-40B4-BE49-F238E27FC236}">
                <a16:creationId xmlns="" xmlns:a16="http://schemas.microsoft.com/office/drawing/2014/main" id="{3B9D6C1E-54EF-4325-9000-7D6C3691315A}"/>
              </a:ext>
            </a:extLst>
          </p:cNvPr>
          <p:cNvGrpSpPr/>
          <p:nvPr/>
        </p:nvGrpSpPr>
        <p:grpSpPr>
          <a:xfrm>
            <a:off x="2703407" y="1599189"/>
            <a:ext cx="345145" cy="153525"/>
            <a:chOff x="1263521" y="2150804"/>
            <a:chExt cx="345145" cy="153525"/>
          </a:xfrm>
        </p:grpSpPr>
        <p:cxnSp>
          <p:nvCxnSpPr>
            <p:cNvPr id="69" name="直接连接符 68">
              <a:extLst>
                <a:ext uri="{FF2B5EF4-FFF2-40B4-BE49-F238E27FC236}">
                  <a16:creationId xmlns="" xmlns:a16="http://schemas.microsoft.com/office/drawing/2014/main" id="{D15679DD-A67E-4547-8405-0945AC80D495}"/>
                </a:ext>
              </a:extLst>
            </p:cNvPr>
            <p:cNvCxnSpPr>
              <a:cxnSpLocks/>
            </p:cNvCxnSpPr>
            <p:nvPr/>
          </p:nvCxnSpPr>
          <p:spPr>
            <a:xfrm>
              <a:off x="1268941" y="2150804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>
              <a:extLst>
                <a:ext uri="{FF2B5EF4-FFF2-40B4-BE49-F238E27FC236}">
                  <a16:creationId xmlns="" xmlns:a16="http://schemas.microsoft.com/office/drawing/2014/main" id="{C6D72C4A-457A-4666-BCAF-60050204D0BC}"/>
                </a:ext>
              </a:extLst>
            </p:cNvPr>
            <p:cNvCxnSpPr>
              <a:cxnSpLocks/>
            </p:cNvCxnSpPr>
            <p:nvPr/>
          </p:nvCxnSpPr>
          <p:spPr>
            <a:xfrm>
              <a:off x="1602316" y="2160329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>
              <a:extLst>
                <a:ext uri="{FF2B5EF4-FFF2-40B4-BE49-F238E27FC236}">
                  <a16:creationId xmlns="" xmlns:a16="http://schemas.microsoft.com/office/drawing/2014/main" id="{8C17C476-1E38-4338-BC81-42DC31CE8B04}"/>
                </a:ext>
              </a:extLst>
            </p:cNvPr>
            <p:cNvCxnSpPr>
              <a:cxnSpLocks/>
            </p:cNvCxnSpPr>
            <p:nvPr/>
          </p:nvCxnSpPr>
          <p:spPr>
            <a:xfrm>
              <a:off x="1263521" y="2283718"/>
              <a:ext cx="345145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Rectangle 2">
            <a:extLst>
              <a:ext uri="{FF2B5EF4-FFF2-40B4-BE49-F238E27FC236}">
                <a16:creationId xmlns="" xmlns:a16="http://schemas.microsoft.com/office/drawing/2014/main" id="{E36CA13E-7F9C-4580-9160-EDCF10D14DB9}"/>
              </a:ext>
            </a:extLst>
          </p:cNvPr>
          <p:cNvSpPr txBox="1">
            <a:spLocks noChangeArrowheads="1"/>
          </p:cNvSpPr>
          <p:nvPr/>
        </p:nvSpPr>
        <p:spPr>
          <a:xfrm>
            <a:off x="2441892" y="1707643"/>
            <a:ext cx="1102355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b="1" spc="-860" dirty="0">
                <a:latin typeface="楷体" panose="02010609060101010101" pitchFamily="49" charset="-122"/>
                <a:ea typeface="楷体" panose="02010609060101010101" pitchFamily="49" charset="-122"/>
              </a:rPr>
              <a:t>县（区）</a:t>
            </a:r>
          </a:p>
        </p:txBody>
      </p:sp>
      <p:grpSp>
        <p:nvGrpSpPr>
          <p:cNvPr id="73" name="组合 72">
            <a:extLst>
              <a:ext uri="{FF2B5EF4-FFF2-40B4-BE49-F238E27FC236}">
                <a16:creationId xmlns="" xmlns:a16="http://schemas.microsoft.com/office/drawing/2014/main" id="{D3B0A94D-29BC-4816-BD64-4686C9FD2D6D}"/>
              </a:ext>
            </a:extLst>
          </p:cNvPr>
          <p:cNvGrpSpPr/>
          <p:nvPr/>
        </p:nvGrpSpPr>
        <p:grpSpPr>
          <a:xfrm>
            <a:off x="1449965" y="2033945"/>
            <a:ext cx="1339864" cy="230540"/>
            <a:chOff x="1263521" y="2150804"/>
            <a:chExt cx="345145" cy="153525"/>
          </a:xfrm>
        </p:grpSpPr>
        <p:cxnSp>
          <p:nvCxnSpPr>
            <p:cNvPr id="74" name="直接连接符 73">
              <a:extLst>
                <a:ext uri="{FF2B5EF4-FFF2-40B4-BE49-F238E27FC236}">
                  <a16:creationId xmlns="" xmlns:a16="http://schemas.microsoft.com/office/drawing/2014/main" id="{861289F8-F722-44A3-B2BC-76D4344630EB}"/>
                </a:ext>
              </a:extLst>
            </p:cNvPr>
            <p:cNvCxnSpPr>
              <a:cxnSpLocks/>
            </p:cNvCxnSpPr>
            <p:nvPr/>
          </p:nvCxnSpPr>
          <p:spPr>
            <a:xfrm>
              <a:off x="1268941" y="2150804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>
              <a:extLst>
                <a:ext uri="{FF2B5EF4-FFF2-40B4-BE49-F238E27FC236}">
                  <a16:creationId xmlns="" xmlns:a16="http://schemas.microsoft.com/office/drawing/2014/main" id="{ECE38833-81CE-4885-8505-8D910C130ED4}"/>
                </a:ext>
              </a:extLst>
            </p:cNvPr>
            <p:cNvCxnSpPr>
              <a:cxnSpLocks/>
            </p:cNvCxnSpPr>
            <p:nvPr/>
          </p:nvCxnSpPr>
          <p:spPr>
            <a:xfrm>
              <a:off x="1602316" y="2160329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>
              <a:extLst>
                <a:ext uri="{FF2B5EF4-FFF2-40B4-BE49-F238E27FC236}">
                  <a16:creationId xmlns="" xmlns:a16="http://schemas.microsoft.com/office/drawing/2014/main" id="{4365F570-93FA-4FA1-A1D4-8202EBFD09D6}"/>
                </a:ext>
              </a:extLst>
            </p:cNvPr>
            <p:cNvCxnSpPr>
              <a:cxnSpLocks/>
            </p:cNvCxnSpPr>
            <p:nvPr/>
          </p:nvCxnSpPr>
          <p:spPr>
            <a:xfrm>
              <a:off x="1263521" y="2283718"/>
              <a:ext cx="345145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7" name="Rectangle 2">
            <a:extLst>
              <a:ext uri="{FF2B5EF4-FFF2-40B4-BE49-F238E27FC236}">
                <a16:creationId xmlns="" xmlns:a16="http://schemas.microsoft.com/office/drawing/2014/main" id="{29BE226E-A1D7-4AC9-8FFD-19834B37DDBF}"/>
              </a:ext>
            </a:extLst>
          </p:cNvPr>
          <p:cNvSpPr txBox="1">
            <a:spLocks noChangeArrowheads="1"/>
          </p:cNvSpPr>
          <p:nvPr/>
        </p:nvSpPr>
        <p:spPr>
          <a:xfrm>
            <a:off x="1243303" y="2211710"/>
            <a:ext cx="2032553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行政区域码</a:t>
            </a:r>
          </a:p>
        </p:txBody>
      </p:sp>
      <p:grpSp>
        <p:nvGrpSpPr>
          <p:cNvPr id="78" name="组合 77">
            <a:extLst>
              <a:ext uri="{FF2B5EF4-FFF2-40B4-BE49-F238E27FC236}">
                <a16:creationId xmlns="" xmlns:a16="http://schemas.microsoft.com/office/drawing/2014/main" id="{829804F4-B0D7-4409-8D40-62971206805D}"/>
              </a:ext>
            </a:extLst>
          </p:cNvPr>
          <p:cNvGrpSpPr/>
          <p:nvPr/>
        </p:nvGrpSpPr>
        <p:grpSpPr>
          <a:xfrm>
            <a:off x="3396813" y="1608714"/>
            <a:ext cx="1031164" cy="153525"/>
            <a:chOff x="1263521" y="2150804"/>
            <a:chExt cx="345145" cy="153525"/>
          </a:xfrm>
        </p:grpSpPr>
        <p:cxnSp>
          <p:nvCxnSpPr>
            <p:cNvPr id="79" name="直接连接符 78">
              <a:extLst>
                <a:ext uri="{FF2B5EF4-FFF2-40B4-BE49-F238E27FC236}">
                  <a16:creationId xmlns="" xmlns:a16="http://schemas.microsoft.com/office/drawing/2014/main" id="{A5B8EBCD-D6FE-4BDB-89A8-32A5CDA9A534}"/>
                </a:ext>
              </a:extLst>
            </p:cNvPr>
            <p:cNvCxnSpPr>
              <a:cxnSpLocks/>
            </p:cNvCxnSpPr>
            <p:nvPr/>
          </p:nvCxnSpPr>
          <p:spPr>
            <a:xfrm>
              <a:off x="1268941" y="2150804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连接符 79">
              <a:extLst>
                <a:ext uri="{FF2B5EF4-FFF2-40B4-BE49-F238E27FC236}">
                  <a16:creationId xmlns="" xmlns:a16="http://schemas.microsoft.com/office/drawing/2014/main" id="{D431FBDE-7529-454B-AFFA-0301344651F8}"/>
                </a:ext>
              </a:extLst>
            </p:cNvPr>
            <p:cNvCxnSpPr>
              <a:cxnSpLocks/>
            </p:cNvCxnSpPr>
            <p:nvPr/>
          </p:nvCxnSpPr>
          <p:spPr>
            <a:xfrm>
              <a:off x="1602316" y="2160329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80">
              <a:extLst>
                <a:ext uri="{FF2B5EF4-FFF2-40B4-BE49-F238E27FC236}">
                  <a16:creationId xmlns="" xmlns:a16="http://schemas.microsoft.com/office/drawing/2014/main" id="{7AAC3321-C2C6-496E-9812-50192C7BB193}"/>
                </a:ext>
              </a:extLst>
            </p:cNvPr>
            <p:cNvCxnSpPr>
              <a:cxnSpLocks/>
            </p:cNvCxnSpPr>
            <p:nvPr/>
          </p:nvCxnSpPr>
          <p:spPr>
            <a:xfrm>
              <a:off x="1263521" y="2283718"/>
              <a:ext cx="345145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2" name="Rectangle 2">
            <a:extLst>
              <a:ext uri="{FF2B5EF4-FFF2-40B4-BE49-F238E27FC236}">
                <a16:creationId xmlns="" xmlns:a16="http://schemas.microsoft.com/office/drawing/2014/main" id="{8518F61F-51D9-4C96-B0AA-BE3B198DA73E}"/>
              </a:ext>
            </a:extLst>
          </p:cNvPr>
          <p:cNvSpPr txBox="1">
            <a:spLocks noChangeArrowheads="1"/>
          </p:cNvSpPr>
          <p:nvPr/>
        </p:nvSpPr>
        <p:spPr>
          <a:xfrm>
            <a:off x="3457040" y="1717824"/>
            <a:ext cx="1170414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b="1" spc="-500" dirty="0">
                <a:latin typeface="楷体" panose="02010609060101010101" pitchFamily="49" charset="-122"/>
                <a:ea typeface="楷体" panose="02010609060101010101" pitchFamily="49" charset="-122"/>
              </a:rPr>
              <a:t>出生年</a:t>
            </a:r>
          </a:p>
        </p:txBody>
      </p:sp>
      <p:sp>
        <p:nvSpPr>
          <p:cNvPr id="87" name="Rectangle 2">
            <a:extLst>
              <a:ext uri="{FF2B5EF4-FFF2-40B4-BE49-F238E27FC236}">
                <a16:creationId xmlns="" xmlns:a16="http://schemas.microsoft.com/office/drawing/2014/main" id="{F391344E-3DA0-44A5-B7E6-1352D2ECCC04}"/>
              </a:ext>
            </a:extLst>
          </p:cNvPr>
          <p:cNvSpPr txBox="1">
            <a:spLocks noChangeArrowheads="1"/>
          </p:cNvSpPr>
          <p:nvPr/>
        </p:nvSpPr>
        <p:spPr>
          <a:xfrm>
            <a:off x="4462648" y="1707643"/>
            <a:ext cx="993235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b="1" spc="-500" dirty="0">
                <a:latin typeface="楷体" panose="02010609060101010101" pitchFamily="49" charset="-122"/>
                <a:ea typeface="楷体" panose="02010609060101010101" pitchFamily="49" charset="-122"/>
              </a:rPr>
              <a:t>出生月</a:t>
            </a:r>
          </a:p>
        </p:txBody>
      </p:sp>
      <p:grpSp>
        <p:nvGrpSpPr>
          <p:cNvPr id="88" name="组合 87">
            <a:extLst>
              <a:ext uri="{FF2B5EF4-FFF2-40B4-BE49-F238E27FC236}">
                <a16:creationId xmlns="" xmlns:a16="http://schemas.microsoft.com/office/drawing/2014/main" id="{C798993E-0E07-4D20-A915-C612E3681BB6}"/>
              </a:ext>
            </a:extLst>
          </p:cNvPr>
          <p:cNvGrpSpPr/>
          <p:nvPr/>
        </p:nvGrpSpPr>
        <p:grpSpPr>
          <a:xfrm>
            <a:off x="4786694" y="1618239"/>
            <a:ext cx="345145" cy="153525"/>
            <a:chOff x="1263521" y="2150804"/>
            <a:chExt cx="345145" cy="153525"/>
          </a:xfrm>
        </p:grpSpPr>
        <p:cxnSp>
          <p:nvCxnSpPr>
            <p:cNvPr id="89" name="直接连接符 88">
              <a:extLst>
                <a:ext uri="{FF2B5EF4-FFF2-40B4-BE49-F238E27FC236}">
                  <a16:creationId xmlns="" xmlns:a16="http://schemas.microsoft.com/office/drawing/2014/main" id="{417C2E76-7C4E-410E-AE62-CAFB324277E7}"/>
                </a:ext>
              </a:extLst>
            </p:cNvPr>
            <p:cNvCxnSpPr>
              <a:cxnSpLocks/>
            </p:cNvCxnSpPr>
            <p:nvPr/>
          </p:nvCxnSpPr>
          <p:spPr>
            <a:xfrm>
              <a:off x="1268941" y="2150804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>
              <a:extLst>
                <a:ext uri="{FF2B5EF4-FFF2-40B4-BE49-F238E27FC236}">
                  <a16:creationId xmlns="" xmlns:a16="http://schemas.microsoft.com/office/drawing/2014/main" id="{34AAAAB9-E950-4672-A1B9-403DCF8C257D}"/>
                </a:ext>
              </a:extLst>
            </p:cNvPr>
            <p:cNvCxnSpPr>
              <a:cxnSpLocks/>
            </p:cNvCxnSpPr>
            <p:nvPr/>
          </p:nvCxnSpPr>
          <p:spPr>
            <a:xfrm>
              <a:off x="1602316" y="2160329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接连接符 90">
              <a:extLst>
                <a:ext uri="{FF2B5EF4-FFF2-40B4-BE49-F238E27FC236}">
                  <a16:creationId xmlns="" xmlns:a16="http://schemas.microsoft.com/office/drawing/2014/main" id="{2F72FD0D-B02D-4DC0-B358-69362773E7E6}"/>
                </a:ext>
              </a:extLst>
            </p:cNvPr>
            <p:cNvCxnSpPr>
              <a:cxnSpLocks/>
            </p:cNvCxnSpPr>
            <p:nvPr/>
          </p:nvCxnSpPr>
          <p:spPr>
            <a:xfrm>
              <a:off x="1263521" y="2283718"/>
              <a:ext cx="345145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2" name="Rectangle 2">
            <a:extLst>
              <a:ext uri="{FF2B5EF4-FFF2-40B4-BE49-F238E27FC236}">
                <a16:creationId xmlns="" xmlns:a16="http://schemas.microsoft.com/office/drawing/2014/main" id="{7439CA03-5A8D-49A7-98DA-7C81BE188E65}"/>
              </a:ext>
            </a:extLst>
          </p:cNvPr>
          <p:cNvSpPr txBox="1">
            <a:spLocks noChangeArrowheads="1"/>
          </p:cNvSpPr>
          <p:nvPr/>
        </p:nvSpPr>
        <p:spPr>
          <a:xfrm>
            <a:off x="5320451" y="1697462"/>
            <a:ext cx="993235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b="1" spc="-500" dirty="0">
                <a:latin typeface="楷体" panose="02010609060101010101" pitchFamily="49" charset="-122"/>
                <a:ea typeface="楷体" panose="02010609060101010101" pitchFamily="49" charset="-122"/>
              </a:rPr>
              <a:t>出生日</a:t>
            </a:r>
          </a:p>
        </p:txBody>
      </p:sp>
      <p:grpSp>
        <p:nvGrpSpPr>
          <p:cNvPr id="93" name="组合 92">
            <a:extLst>
              <a:ext uri="{FF2B5EF4-FFF2-40B4-BE49-F238E27FC236}">
                <a16:creationId xmlns="" xmlns:a16="http://schemas.microsoft.com/office/drawing/2014/main" id="{16B1F45E-FB44-42B9-BBF8-0D0B68F5B83F}"/>
              </a:ext>
            </a:extLst>
          </p:cNvPr>
          <p:cNvGrpSpPr/>
          <p:nvPr/>
        </p:nvGrpSpPr>
        <p:grpSpPr>
          <a:xfrm>
            <a:off x="5545702" y="1627764"/>
            <a:ext cx="345145" cy="153525"/>
            <a:chOff x="1263521" y="2150804"/>
            <a:chExt cx="345145" cy="153525"/>
          </a:xfrm>
        </p:grpSpPr>
        <p:cxnSp>
          <p:nvCxnSpPr>
            <p:cNvPr id="94" name="直接连接符 93">
              <a:extLst>
                <a:ext uri="{FF2B5EF4-FFF2-40B4-BE49-F238E27FC236}">
                  <a16:creationId xmlns="" xmlns:a16="http://schemas.microsoft.com/office/drawing/2014/main" id="{D2E74E6C-4AEE-45AC-AEED-5FDE921041B4}"/>
                </a:ext>
              </a:extLst>
            </p:cNvPr>
            <p:cNvCxnSpPr>
              <a:cxnSpLocks/>
            </p:cNvCxnSpPr>
            <p:nvPr/>
          </p:nvCxnSpPr>
          <p:spPr>
            <a:xfrm>
              <a:off x="1268941" y="2150804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连接符 94">
              <a:extLst>
                <a:ext uri="{FF2B5EF4-FFF2-40B4-BE49-F238E27FC236}">
                  <a16:creationId xmlns="" xmlns:a16="http://schemas.microsoft.com/office/drawing/2014/main" id="{9AE3F74A-0BAD-42FF-9510-61970CF48D6D}"/>
                </a:ext>
              </a:extLst>
            </p:cNvPr>
            <p:cNvCxnSpPr>
              <a:cxnSpLocks/>
            </p:cNvCxnSpPr>
            <p:nvPr/>
          </p:nvCxnSpPr>
          <p:spPr>
            <a:xfrm>
              <a:off x="1602316" y="2160329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接连接符 95">
              <a:extLst>
                <a:ext uri="{FF2B5EF4-FFF2-40B4-BE49-F238E27FC236}">
                  <a16:creationId xmlns="" xmlns:a16="http://schemas.microsoft.com/office/drawing/2014/main" id="{DD3ADE4A-BDC6-4EB8-9472-DF924616270E}"/>
                </a:ext>
              </a:extLst>
            </p:cNvPr>
            <p:cNvCxnSpPr>
              <a:cxnSpLocks/>
            </p:cNvCxnSpPr>
            <p:nvPr/>
          </p:nvCxnSpPr>
          <p:spPr>
            <a:xfrm>
              <a:off x="1263521" y="2283718"/>
              <a:ext cx="345145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7" name="Rectangle 2">
            <a:extLst>
              <a:ext uri="{FF2B5EF4-FFF2-40B4-BE49-F238E27FC236}">
                <a16:creationId xmlns="" xmlns:a16="http://schemas.microsoft.com/office/drawing/2014/main" id="{8EB72C50-6175-4BB5-9B82-FC73629C32DD}"/>
              </a:ext>
            </a:extLst>
          </p:cNvPr>
          <p:cNvSpPr txBox="1">
            <a:spLocks noChangeArrowheads="1"/>
          </p:cNvSpPr>
          <p:nvPr/>
        </p:nvSpPr>
        <p:spPr>
          <a:xfrm>
            <a:off x="6148880" y="1697461"/>
            <a:ext cx="993235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b="1" spc="-500" dirty="0">
                <a:latin typeface="楷体" panose="02010609060101010101" pitchFamily="49" charset="-122"/>
                <a:ea typeface="楷体" panose="02010609060101010101" pitchFamily="49" charset="-122"/>
              </a:rPr>
              <a:t>顺序码</a:t>
            </a:r>
          </a:p>
        </p:txBody>
      </p:sp>
      <p:grpSp>
        <p:nvGrpSpPr>
          <p:cNvPr id="98" name="组合 97">
            <a:extLst>
              <a:ext uri="{FF2B5EF4-FFF2-40B4-BE49-F238E27FC236}">
                <a16:creationId xmlns="" xmlns:a16="http://schemas.microsoft.com/office/drawing/2014/main" id="{70573EE5-B648-4CEF-8362-0442D11FAA81}"/>
              </a:ext>
            </a:extLst>
          </p:cNvPr>
          <p:cNvGrpSpPr/>
          <p:nvPr/>
        </p:nvGrpSpPr>
        <p:grpSpPr>
          <a:xfrm>
            <a:off x="6303143" y="1564513"/>
            <a:ext cx="632549" cy="197400"/>
            <a:chOff x="1263521" y="2150804"/>
            <a:chExt cx="345145" cy="153525"/>
          </a:xfrm>
        </p:grpSpPr>
        <p:cxnSp>
          <p:nvCxnSpPr>
            <p:cNvPr id="99" name="直接连接符 98">
              <a:extLst>
                <a:ext uri="{FF2B5EF4-FFF2-40B4-BE49-F238E27FC236}">
                  <a16:creationId xmlns="" xmlns:a16="http://schemas.microsoft.com/office/drawing/2014/main" id="{3F1EA178-E48E-4629-B7AC-849B3A8AA35E}"/>
                </a:ext>
              </a:extLst>
            </p:cNvPr>
            <p:cNvCxnSpPr>
              <a:cxnSpLocks/>
            </p:cNvCxnSpPr>
            <p:nvPr/>
          </p:nvCxnSpPr>
          <p:spPr>
            <a:xfrm>
              <a:off x="1268941" y="2150804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接连接符 99">
              <a:extLst>
                <a:ext uri="{FF2B5EF4-FFF2-40B4-BE49-F238E27FC236}">
                  <a16:creationId xmlns="" xmlns:a16="http://schemas.microsoft.com/office/drawing/2014/main" id="{36BB23C5-3765-466A-8DD4-86F457A0EC34}"/>
                </a:ext>
              </a:extLst>
            </p:cNvPr>
            <p:cNvCxnSpPr>
              <a:cxnSpLocks/>
            </p:cNvCxnSpPr>
            <p:nvPr/>
          </p:nvCxnSpPr>
          <p:spPr>
            <a:xfrm>
              <a:off x="1602316" y="2160329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接连接符 100">
              <a:extLst>
                <a:ext uri="{FF2B5EF4-FFF2-40B4-BE49-F238E27FC236}">
                  <a16:creationId xmlns="" xmlns:a16="http://schemas.microsoft.com/office/drawing/2014/main" id="{1F3CDBC4-F257-43E5-810B-68BCCD674F41}"/>
                </a:ext>
              </a:extLst>
            </p:cNvPr>
            <p:cNvCxnSpPr>
              <a:cxnSpLocks/>
            </p:cNvCxnSpPr>
            <p:nvPr/>
          </p:nvCxnSpPr>
          <p:spPr>
            <a:xfrm>
              <a:off x="1263521" y="2283718"/>
              <a:ext cx="345145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组合 101">
            <a:extLst>
              <a:ext uri="{FF2B5EF4-FFF2-40B4-BE49-F238E27FC236}">
                <a16:creationId xmlns="" xmlns:a16="http://schemas.microsoft.com/office/drawing/2014/main" id="{8C58B7F8-270C-4B32-8588-48776BE2637E}"/>
              </a:ext>
            </a:extLst>
          </p:cNvPr>
          <p:cNvGrpSpPr/>
          <p:nvPr/>
        </p:nvGrpSpPr>
        <p:grpSpPr>
          <a:xfrm>
            <a:off x="3691705" y="2097134"/>
            <a:ext cx="2104425" cy="220983"/>
            <a:chOff x="1263521" y="2147643"/>
            <a:chExt cx="345145" cy="147161"/>
          </a:xfrm>
        </p:grpSpPr>
        <p:cxnSp>
          <p:nvCxnSpPr>
            <p:cNvPr id="103" name="直接连接符 102">
              <a:extLst>
                <a:ext uri="{FF2B5EF4-FFF2-40B4-BE49-F238E27FC236}">
                  <a16:creationId xmlns="" xmlns:a16="http://schemas.microsoft.com/office/drawing/2014/main" id="{10E4F053-C487-40CC-A564-EC72A51807E8}"/>
                </a:ext>
              </a:extLst>
            </p:cNvPr>
            <p:cNvCxnSpPr>
              <a:cxnSpLocks/>
            </p:cNvCxnSpPr>
            <p:nvPr/>
          </p:nvCxnSpPr>
          <p:spPr>
            <a:xfrm>
              <a:off x="1267379" y="2150804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连接符 103">
              <a:extLst>
                <a:ext uri="{FF2B5EF4-FFF2-40B4-BE49-F238E27FC236}">
                  <a16:creationId xmlns="" xmlns:a16="http://schemas.microsoft.com/office/drawing/2014/main" id="{22989244-96AC-4C22-BD9F-B8066F839023}"/>
                </a:ext>
              </a:extLst>
            </p:cNvPr>
            <p:cNvCxnSpPr>
              <a:cxnSpLocks/>
            </p:cNvCxnSpPr>
            <p:nvPr/>
          </p:nvCxnSpPr>
          <p:spPr>
            <a:xfrm>
              <a:off x="1608564" y="2147643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接连接符 104">
              <a:extLst>
                <a:ext uri="{FF2B5EF4-FFF2-40B4-BE49-F238E27FC236}">
                  <a16:creationId xmlns="" xmlns:a16="http://schemas.microsoft.com/office/drawing/2014/main" id="{6CCE1CD4-C288-443B-A9D2-90AE36D6FDAA}"/>
                </a:ext>
              </a:extLst>
            </p:cNvPr>
            <p:cNvCxnSpPr>
              <a:cxnSpLocks/>
            </p:cNvCxnSpPr>
            <p:nvPr/>
          </p:nvCxnSpPr>
          <p:spPr>
            <a:xfrm>
              <a:off x="1263521" y="2277375"/>
              <a:ext cx="345145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6" name="Rectangle 2">
            <a:extLst>
              <a:ext uri="{FF2B5EF4-FFF2-40B4-BE49-F238E27FC236}">
                <a16:creationId xmlns="" xmlns:a16="http://schemas.microsoft.com/office/drawing/2014/main" id="{6B759D0B-8BAE-47EC-8857-F8DF48F300CB}"/>
              </a:ext>
            </a:extLst>
          </p:cNvPr>
          <p:cNvSpPr txBox="1">
            <a:spLocks noChangeArrowheads="1"/>
          </p:cNvSpPr>
          <p:nvPr/>
        </p:nvSpPr>
        <p:spPr>
          <a:xfrm>
            <a:off x="3933085" y="2289657"/>
            <a:ext cx="2293004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出生日期码</a:t>
            </a:r>
          </a:p>
        </p:txBody>
      </p:sp>
      <p:cxnSp>
        <p:nvCxnSpPr>
          <p:cNvPr id="110" name="直接连接符 109">
            <a:extLst>
              <a:ext uri="{FF2B5EF4-FFF2-40B4-BE49-F238E27FC236}">
                <a16:creationId xmlns="" xmlns:a16="http://schemas.microsoft.com/office/drawing/2014/main" id="{612DA3D3-9A0E-4DF0-98F1-B59736B85867}"/>
              </a:ext>
            </a:extLst>
          </p:cNvPr>
          <p:cNvCxnSpPr>
            <a:cxnSpLocks/>
          </p:cNvCxnSpPr>
          <p:nvPr/>
        </p:nvCxnSpPr>
        <p:spPr>
          <a:xfrm>
            <a:off x="6935579" y="1556333"/>
            <a:ext cx="235297" cy="32298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直接连接符 110">
            <a:extLst>
              <a:ext uri="{FF2B5EF4-FFF2-40B4-BE49-F238E27FC236}">
                <a16:creationId xmlns="" xmlns:a16="http://schemas.microsoft.com/office/drawing/2014/main" id="{B89A8280-753C-4D6C-8343-ACD3F8A731AE}"/>
              </a:ext>
            </a:extLst>
          </p:cNvPr>
          <p:cNvCxnSpPr>
            <a:cxnSpLocks/>
          </p:cNvCxnSpPr>
          <p:nvPr/>
        </p:nvCxnSpPr>
        <p:spPr>
          <a:xfrm>
            <a:off x="7308328" y="1570612"/>
            <a:ext cx="235297" cy="32298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Rectangle 2">
            <a:extLst>
              <a:ext uri="{FF2B5EF4-FFF2-40B4-BE49-F238E27FC236}">
                <a16:creationId xmlns="" xmlns:a16="http://schemas.microsoft.com/office/drawing/2014/main" id="{0FA55ADC-AF1E-4D0B-8BA5-972D496F0C99}"/>
              </a:ext>
            </a:extLst>
          </p:cNvPr>
          <p:cNvSpPr txBox="1">
            <a:spLocks noChangeArrowheads="1"/>
          </p:cNvSpPr>
          <p:nvPr/>
        </p:nvSpPr>
        <p:spPr>
          <a:xfrm>
            <a:off x="6958413" y="1930597"/>
            <a:ext cx="477138" cy="1366895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ts val="1900"/>
              </a:lnSpc>
              <a:spcAft>
                <a:spcPts val="0"/>
              </a:spcAft>
              <a:buFontTx/>
              <a:buNone/>
            </a:pPr>
            <a:r>
              <a:rPr lang="zh-CN" altLang="en-US" b="1" spc="-500" dirty="0">
                <a:latin typeface="楷体" panose="02010609060101010101" pitchFamily="49" charset="-122"/>
                <a:ea typeface="楷体" panose="02010609060101010101" pitchFamily="49" charset="-122"/>
              </a:rPr>
              <a:t>性</a:t>
            </a:r>
            <a:endParaRPr lang="en-US" altLang="zh-CN" b="1" spc="-5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 fontAlgn="auto">
              <a:lnSpc>
                <a:spcPts val="1900"/>
              </a:lnSpc>
              <a:spcAft>
                <a:spcPts val="0"/>
              </a:spcAft>
              <a:buFontTx/>
              <a:buNone/>
            </a:pPr>
            <a:r>
              <a:rPr lang="zh-CN" altLang="en-US" b="1" spc="-500" dirty="0">
                <a:latin typeface="楷体" panose="02010609060101010101" pitchFamily="49" charset="-122"/>
                <a:ea typeface="楷体" panose="02010609060101010101" pitchFamily="49" charset="-122"/>
              </a:rPr>
              <a:t>别</a:t>
            </a:r>
            <a:endParaRPr lang="en-US" altLang="zh-CN" b="1" spc="-5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 fontAlgn="auto">
              <a:lnSpc>
                <a:spcPts val="1900"/>
              </a:lnSpc>
              <a:spcAft>
                <a:spcPts val="0"/>
              </a:spcAft>
              <a:buFontTx/>
              <a:buNone/>
            </a:pPr>
            <a:r>
              <a:rPr lang="zh-CN" altLang="en-US" b="1" spc="-500" dirty="0">
                <a:latin typeface="楷体" panose="02010609060101010101" pitchFamily="49" charset="-122"/>
                <a:ea typeface="楷体" panose="02010609060101010101" pitchFamily="49" charset="-122"/>
              </a:rPr>
              <a:t>码</a:t>
            </a:r>
          </a:p>
        </p:txBody>
      </p:sp>
      <p:sp>
        <p:nvSpPr>
          <p:cNvPr id="113" name="Rectangle 2">
            <a:extLst>
              <a:ext uri="{FF2B5EF4-FFF2-40B4-BE49-F238E27FC236}">
                <a16:creationId xmlns="" xmlns:a16="http://schemas.microsoft.com/office/drawing/2014/main" id="{63D305F6-CF86-4E9B-B968-DB4C9C8DB3C2}"/>
              </a:ext>
            </a:extLst>
          </p:cNvPr>
          <p:cNvSpPr txBox="1">
            <a:spLocks noChangeArrowheads="1"/>
          </p:cNvSpPr>
          <p:nvPr/>
        </p:nvSpPr>
        <p:spPr>
          <a:xfrm>
            <a:off x="7406497" y="1891032"/>
            <a:ext cx="477138" cy="1366895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ts val="1900"/>
              </a:lnSpc>
              <a:spcAft>
                <a:spcPts val="0"/>
              </a:spcAft>
              <a:buFontTx/>
              <a:buNone/>
            </a:pPr>
            <a:r>
              <a:rPr lang="zh-CN" altLang="en-US" b="1" spc="-500" dirty="0">
                <a:latin typeface="楷体" panose="02010609060101010101" pitchFamily="49" charset="-122"/>
                <a:ea typeface="楷体" panose="02010609060101010101" pitchFamily="49" charset="-122"/>
              </a:rPr>
              <a:t>校</a:t>
            </a:r>
            <a:endParaRPr lang="en-US" altLang="zh-CN" b="1" spc="-5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 fontAlgn="auto">
              <a:lnSpc>
                <a:spcPts val="1900"/>
              </a:lnSpc>
              <a:spcAft>
                <a:spcPts val="0"/>
              </a:spcAft>
              <a:buFontTx/>
              <a:buNone/>
            </a:pPr>
            <a:r>
              <a:rPr lang="zh-CN" altLang="en-US" b="1" spc="-500" dirty="0">
                <a:latin typeface="楷体" panose="02010609060101010101" pitchFamily="49" charset="-122"/>
                <a:ea typeface="楷体" panose="02010609060101010101" pitchFamily="49" charset="-122"/>
              </a:rPr>
              <a:t>验</a:t>
            </a:r>
            <a:endParaRPr lang="en-US" altLang="zh-CN" b="1" spc="-5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 fontAlgn="auto">
              <a:lnSpc>
                <a:spcPts val="1900"/>
              </a:lnSpc>
              <a:spcAft>
                <a:spcPts val="0"/>
              </a:spcAft>
              <a:buFontTx/>
              <a:buNone/>
            </a:pPr>
            <a:r>
              <a:rPr lang="zh-CN" altLang="en-US" b="1" spc="-500" dirty="0">
                <a:latin typeface="楷体" panose="02010609060101010101" pitchFamily="49" charset="-122"/>
                <a:ea typeface="楷体" panose="02010609060101010101" pitchFamily="49" charset="-122"/>
              </a:rPr>
              <a:t>码</a:t>
            </a:r>
          </a:p>
        </p:txBody>
      </p:sp>
      <p:sp>
        <p:nvSpPr>
          <p:cNvPr id="114" name="Rectangle 2">
            <a:extLst>
              <a:ext uri="{FF2B5EF4-FFF2-40B4-BE49-F238E27FC236}">
                <a16:creationId xmlns="" xmlns:a16="http://schemas.microsoft.com/office/drawing/2014/main" id="{3E067853-DAEC-445E-BDF0-C564C90EA74A}"/>
              </a:ext>
            </a:extLst>
          </p:cNvPr>
          <p:cNvSpPr txBox="1">
            <a:spLocks noChangeArrowheads="1"/>
          </p:cNvSpPr>
          <p:nvPr/>
        </p:nvSpPr>
        <p:spPr>
          <a:xfrm>
            <a:off x="467544" y="2859782"/>
            <a:ext cx="8080361" cy="1647815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）校验码是号码编制单位按统一的公式计算出来的，用来验证身份证的正确性。如果某人的身份证号码的尾号是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0-9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，就不会出现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X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，如果尾号是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，就用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X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来代替。</a:t>
            </a:r>
          </a:p>
        </p:txBody>
      </p:sp>
      <p:grpSp>
        <p:nvGrpSpPr>
          <p:cNvPr id="83" name="组合 82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84" name="图片 83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85" name="文本框 26">
              <a:hlinkClick r:id="rId2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86" name="Rectangle 2">
            <a:extLst>
              <a:ext uri="{FF2B5EF4-FFF2-40B4-BE49-F238E27FC236}">
                <a16:creationId xmlns="" xmlns:a16="http://schemas.microsoft.com/office/drawing/2014/main" id="{034637DE-8CB4-4913-8851-4B5B89DF4289}"/>
              </a:ext>
            </a:extLst>
          </p:cNvPr>
          <p:cNvSpPr txBox="1">
            <a:spLocks noChangeArrowheads="1"/>
          </p:cNvSpPr>
          <p:nvPr/>
        </p:nvSpPr>
        <p:spPr>
          <a:xfrm>
            <a:off x="323528" y="417449"/>
            <a:ext cx="6122767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身份证号码的编制规则是什么？</a:t>
            </a:r>
          </a:p>
        </p:txBody>
      </p:sp>
    </p:spTree>
    <p:extLst>
      <p:ext uri="{BB962C8B-B14F-4D97-AF65-F5344CB8AC3E}">
        <p14:creationId xmlns:p14="http://schemas.microsoft.com/office/powerpoint/2010/main" val="338351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/>
      <p:bldP spid="1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Picture 3">
            <a:extLst>
              <a:ext uri="{FF2B5EF4-FFF2-40B4-BE49-F238E27FC236}">
                <a16:creationId xmlns="" xmlns:a16="http://schemas.microsoft.com/office/drawing/2014/main" id="{E6ABDEE0-58BF-49E3-ACB3-8E24838770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16253" y="3435846"/>
            <a:ext cx="871371" cy="1334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对话气泡: 矩形 2">
            <a:extLst>
              <a:ext uri="{FF2B5EF4-FFF2-40B4-BE49-F238E27FC236}">
                <a16:creationId xmlns="" xmlns:a16="http://schemas.microsoft.com/office/drawing/2014/main" id="{87661B1A-1905-4738-8FE2-4220AC9B7641}"/>
              </a:ext>
            </a:extLst>
          </p:cNvPr>
          <p:cNvSpPr/>
          <p:nvPr/>
        </p:nvSpPr>
        <p:spPr>
          <a:xfrm>
            <a:off x="1115616" y="1131590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1</a:t>
            </a:r>
            <a:endParaRPr lang="zh-CN" altLang="en-US" b="1" dirty="0"/>
          </a:p>
        </p:txBody>
      </p:sp>
      <p:sp>
        <p:nvSpPr>
          <p:cNvPr id="19" name="对话气泡: 矩形 18">
            <a:extLst>
              <a:ext uri="{FF2B5EF4-FFF2-40B4-BE49-F238E27FC236}">
                <a16:creationId xmlns="" xmlns:a16="http://schemas.microsoft.com/office/drawing/2014/main" id="{B5B94E13-99C4-44A8-B865-D0E0163357C7}"/>
              </a:ext>
            </a:extLst>
          </p:cNvPr>
          <p:cNvSpPr/>
          <p:nvPr/>
        </p:nvSpPr>
        <p:spPr>
          <a:xfrm>
            <a:off x="1469371" y="1131590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3</a:t>
            </a:r>
            <a:endParaRPr lang="zh-CN" altLang="en-US" b="1" dirty="0"/>
          </a:p>
        </p:txBody>
      </p:sp>
      <p:sp>
        <p:nvSpPr>
          <p:cNvPr id="20" name="对话气泡: 矩形 19">
            <a:extLst>
              <a:ext uri="{FF2B5EF4-FFF2-40B4-BE49-F238E27FC236}">
                <a16:creationId xmlns="" xmlns:a16="http://schemas.microsoft.com/office/drawing/2014/main" id="{20382833-AF6F-426E-99D5-10C0CC873DF1}"/>
              </a:ext>
            </a:extLst>
          </p:cNvPr>
          <p:cNvSpPr/>
          <p:nvPr/>
        </p:nvSpPr>
        <p:spPr>
          <a:xfrm>
            <a:off x="1823126" y="1131590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0</a:t>
            </a:r>
            <a:endParaRPr lang="zh-CN" altLang="en-US" b="1" dirty="0"/>
          </a:p>
        </p:txBody>
      </p:sp>
      <p:sp>
        <p:nvSpPr>
          <p:cNvPr id="21" name="对话气泡: 矩形 20">
            <a:extLst>
              <a:ext uri="{FF2B5EF4-FFF2-40B4-BE49-F238E27FC236}">
                <a16:creationId xmlns="" xmlns:a16="http://schemas.microsoft.com/office/drawing/2014/main" id="{E27B3839-2F8A-40C1-B7FD-E12D2B8733A7}"/>
              </a:ext>
            </a:extLst>
          </p:cNvPr>
          <p:cNvSpPr/>
          <p:nvPr/>
        </p:nvSpPr>
        <p:spPr>
          <a:xfrm>
            <a:off x="2176881" y="1131590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1</a:t>
            </a:r>
            <a:endParaRPr lang="zh-CN" altLang="en-US" b="1" dirty="0"/>
          </a:p>
        </p:txBody>
      </p:sp>
      <p:sp>
        <p:nvSpPr>
          <p:cNvPr id="22" name="对话气泡: 矩形 21">
            <a:extLst>
              <a:ext uri="{FF2B5EF4-FFF2-40B4-BE49-F238E27FC236}">
                <a16:creationId xmlns="" xmlns:a16="http://schemas.microsoft.com/office/drawing/2014/main" id="{3AA1394D-0233-4015-AC9D-D4A392A86D99}"/>
              </a:ext>
            </a:extLst>
          </p:cNvPr>
          <p:cNvSpPr/>
          <p:nvPr/>
        </p:nvSpPr>
        <p:spPr>
          <a:xfrm>
            <a:off x="2530636" y="1131590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0</a:t>
            </a:r>
            <a:endParaRPr lang="zh-CN" altLang="en-US" b="1" dirty="0"/>
          </a:p>
        </p:txBody>
      </p:sp>
      <p:sp>
        <p:nvSpPr>
          <p:cNvPr id="23" name="对话气泡: 矩形 22">
            <a:extLst>
              <a:ext uri="{FF2B5EF4-FFF2-40B4-BE49-F238E27FC236}">
                <a16:creationId xmlns="" xmlns:a16="http://schemas.microsoft.com/office/drawing/2014/main" id="{399F2DD1-2285-4B5B-AA6E-C4369060986F}"/>
              </a:ext>
            </a:extLst>
          </p:cNvPr>
          <p:cNvSpPr/>
          <p:nvPr/>
        </p:nvSpPr>
        <p:spPr>
          <a:xfrm>
            <a:off x="2884391" y="1131590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5</a:t>
            </a:r>
            <a:endParaRPr lang="zh-CN" altLang="en-US" b="1" dirty="0"/>
          </a:p>
        </p:txBody>
      </p:sp>
      <p:sp>
        <p:nvSpPr>
          <p:cNvPr id="24" name="对话气泡: 矩形 23">
            <a:extLst>
              <a:ext uri="{FF2B5EF4-FFF2-40B4-BE49-F238E27FC236}">
                <a16:creationId xmlns="" xmlns:a16="http://schemas.microsoft.com/office/drawing/2014/main" id="{2E275A35-49E4-4FB4-9287-F57421CF941C}"/>
              </a:ext>
            </a:extLst>
          </p:cNvPr>
          <p:cNvSpPr/>
          <p:nvPr/>
        </p:nvSpPr>
        <p:spPr>
          <a:xfrm>
            <a:off x="3238146" y="1131590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1</a:t>
            </a:r>
            <a:endParaRPr lang="zh-CN" altLang="en-US" b="1" dirty="0"/>
          </a:p>
        </p:txBody>
      </p:sp>
      <p:sp>
        <p:nvSpPr>
          <p:cNvPr id="25" name="对话气泡: 矩形 24">
            <a:extLst>
              <a:ext uri="{FF2B5EF4-FFF2-40B4-BE49-F238E27FC236}">
                <a16:creationId xmlns="" xmlns:a16="http://schemas.microsoft.com/office/drawing/2014/main" id="{18D24726-4CFF-4403-907C-179E64BF5D61}"/>
              </a:ext>
            </a:extLst>
          </p:cNvPr>
          <p:cNvSpPr/>
          <p:nvPr/>
        </p:nvSpPr>
        <p:spPr>
          <a:xfrm>
            <a:off x="3591901" y="1131590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9</a:t>
            </a:r>
            <a:endParaRPr lang="zh-CN" altLang="en-US" b="1" dirty="0"/>
          </a:p>
        </p:txBody>
      </p:sp>
      <p:sp>
        <p:nvSpPr>
          <p:cNvPr id="26" name="对话气泡: 矩形 25">
            <a:extLst>
              <a:ext uri="{FF2B5EF4-FFF2-40B4-BE49-F238E27FC236}">
                <a16:creationId xmlns="" xmlns:a16="http://schemas.microsoft.com/office/drawing/2014/main" id="{CF1D99CC-8BDF-44C3-B688-82D95C1D363D}"/>
              </a:ext>
            </a:extLst>
          </p:cNvPr>
          <p:cNvSpPr/>
          <p:nvPr/>
        </p:nvSpPr>
        <p:spPr>
          <a:xfrm>
            <a:off x="3945656" y="1131590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6</a:t>
            </a:r>
            <a:endParaRPr lang="zh-CN" altLang="en-US" b="1" dirty="0"/>
          </a:p>
        </p:txBody>
      </p:sp>
      <p:sp>
        <p:nvSpPr>
          <p:cNvPr id="28" name="对话气泡: 矩形 27">
            <a:extLst>
              <a:ext uri="{FF2B5EF4-FFF2-40B4-BE49-F238E27FC236}">
                <a16:creationId xmlns="" xmlns:a16="http://schemas.microsoft.com/office/drawing/2014/main" id="{CF2196E0-9F12-44A3-BF54-90CC01E6152E}"/>
              </a:ext>
            </a:extLst>
          </p:cNvPr>
          <p:cNvSpPr/>
          <p:nvPr/>
        </p:nvSpPr>
        <p:spPr>
          <a:xfrm>
            <a:off x="4299411" y="1131590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8</a:t>
            </a:r>
            <a:endParaRPr lang="zh-CN" altLang="en-US" b="1" dirty="0"/>
          </a:p>
        </p:txBody>
      </p:sp>
      <p:sp>
        <p:nvSpPr>
          <p:cNvPr id="29" name="对话气泡: 矩形 28">
            <a:extLst>
              <a:ext uri="{FF2B5EF4-FFF2-40B4-BE49-F238E27FC236}">
                <a16:creationId xmlns="" xmlns:a16="http://schemas.microsoft.com/office/drawing/2014/main" id="{031D9DEA-80C0-48BC-9D51-1160B28FDB75}"/>
              </a:ext>
            </a:extLst>
          </p:cNvPr>
          <p:cNvSpPr/>
          <p:nvPr/>
        </p:nvSpPr>
        <p:spPr>
          <a:xfrm>
            <a:off x="4653166" y="1131590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×</a:t>
            </a:r>
            <a:endParaRPr lang="zh-CN" altLang="en-US" b="1" dirty="0"/>
          </a:p>
        </p:txBody>
      </p:sp>
      <p:sp>
        <p:nvSpPr>
          <p:cNvPr id="30" name="对话气泡: 矩形 29">
            <a:extLst>
              <a:ext uri="{FF2B5EF4-FFF2-40B4-BE49-F238E27FC236}">
                <a16:creationId xmlns="" xmlns:a16="http://schemas.microsoft.com/office/drawing/2014/main" id="{4BDD97B1-4CAE-4238-8080-FE2F557BBD3D}"/>
              </a:ext>
            </a:extLst>
          </p:cNvPr>
          <p:cNvSpPr/>
          <p:nvPr/>
        </p:nvSpPr>
        <p:spPr>
          <a:xfrm>
            <a:off x="5006921" y="1131590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/>
              <a:t>×</a:t>
            </a:r>
            <a:endParaRPr lang="zh-CN" altLang="en-US" b="1" dirty="0"/>
          </a:p>
        </p:txBody>
      </p:sp>
      <p:sp>
        <p:nvSpPr>
          <p:cNvPr id="31" name="对话气泡: 矩形 30">
            <a:extLst>
              <a:ext uri="{FF2B5EF4-FFF2-40B4-BE49-F238E27FC236}">
                <a16:creationId xmlns="" xmlns:a16="http://schemas.microsoft.com/office/drawing/2014/main" id="{3684608E-F1C8-49F3-86F3-B4FC418A4A51}"/>
              </a:ext>
            </a:extLst>
          </p:cNvPr>
          <p:cNvSpPr/>
          <p:nvPr/>
        </p:nvSpPr>
        <p:spPr>
          <a:xfrm>
            <a:off x="5360676" y="1131590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/>
              <a:t>×</a:t>
            </a:r>
            <a:endParaRPr lang="zh-CN" altLang="en-US" b="1" dirty="0"/>
          </a:p>
        </p:txBody>
      </p:sp>
      <p:sp>
        <p:nvSpPr>
          <p:cNvPr id="32" name="对话气泡: 矩形 31">
            <a:extLst>
              <a:ext uri="{FF2B5EF4-FFF2-40B4-BE49-F238E27FC236}">
                <a16:creationId xmlns="" xmlns:a16="http://schemas.microsoft.com/office/drawing/2014/main" id="{801F24DE-7F8D-4E47-A1EC-61E512EBE66D}"/>
              </a:ext>
            </a:extLst>
          </p:cNvPr>
          <p:cNvSpPr/>
          <p:nvPr/>
        </p:nvSpPr>
        <p:spPr>
          <a:xfrm>
            <a:off x="5714431" y="1131590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/>
              <a:t>×</a:t>
            </a:r>
            <a:endParaRPr lang="zh-CN" altLang="en-US" b="1" dirty="0"/>
          </a:p>
        </p:txBody>
      </p:sp>
      <p:sp>
        <p:nvSpPr>
          <p:cNvPr id="35" name="对话气泡: 矩形 34">
            <a:extLst>
              <a:ext uri="{FF2B5EF4-FFF2-40B4-BE49-F238E27FC236}">
                <a16:creationId xmlns="" xmlns:a16="http://schemas.microsoft.com/office/drawing/2014/main" id="{4864ADFE-56D8-4925-8647-C1A418D876E7}"/>
              </a:ext>
            </a:extLst>
          </p:cNvPr>
          <p:cNvSpPr/>
          <p:nvPr/>
        </p:nvSpPr>
        <p:spPr>
          <a:xfrm>
            <a:off x="6068186" y="1131590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0</a:t>
            </a:r>
            <a:endParaRPr lang="zh-CN" altLang="en-US" b="1" dirty="0"/>
          </a:p>
        </p:txBody>
      </p:sp>
      <p:sp>
        <p:nvSpPr>
          <p:cNvPr id="36" name="对话气泡: 矩形 35">
            <a:extLst>
              <a:ext uri="{FF2B5EF4-FFF2-40B4-BE49-F238E27FC236}">
                <a16:creationId xmlns="" xmlns:a16="http://schemas.microsoft.com/office/drawing/2014/main" id="{9BC93CEE-18C6-4380-A8FF-9525B5B7ED7C}"/>
              </a:ext>
            </a:extLst>
          </p:cNvPr>
          <p:cNvSpPr/>
          <p:nvPr/>
        </p:nvSpPr>
        <p:spPr>
          <a:xfrm>
            <a:off x="6421941" y="1131590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6</a:t>
            </a:r>
            <a:endParaRPr lang="zh-CN" altLang="en-US" b="1" dirty="0"/>
          </a:p>
        </p:txBody>
      </p:sp>
      <p:sp>
        <p:nvSpPr>
          <p:cNvPr id="37" name="对话气泡: 矩形 36">
            <a:extLst>
              <a:ext uri="{FF2B5EF4-FFF2-40B4-BE49-F238E27FC236}">
                <a16:creationId xmlns="" xmlns:a16="http://schemas.microsoft.com/office/drawing/2014/main" id="{5DF0885A-BB7F-475B-B929-8E712503CDEF}"/>
              </a:ext>
            </a:extLst>
          </p:cNvPr>
          <p:cNvSpPr/>
          <p:nvPr/>
        </p:nvSpPr>
        <p:spPr>
          <a:xfrm>
            <a:off x="6775696" y="1131590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1</a:t>
            </a:r>
            <a:endParaRPr lang="zh-CN" altLang="en-US" b="1" dirty="0"/>
          </a:p>
        </p:txBody>
      </p:sp>
      <p:sp>
        <p:nvSpPr>
          <p:cNvPr id="38" name="对话气泡: 矩形 37">
            <a:extLst>
              <a:ext uri="{FF2B5EF4-FFF2-40B4-BE49-F238E27FC236}">
                <a16:creationId xmlns="" xmlns:a16="http://schemas.microsoft.com/office/drawing/2014/main" id="{A81B2669-9B7A-4C64-B695-539249627AD3}"/>
              </a:ext>
            </a:extLst>
          </p:cNvPr>
          <p:cNvSpPr/>
          <p:nvPr/>
        </p:nvSpPr>
        <p:spPr>
          <a:xfrm>
            <a:off x="7129450" y="1131590"/>
            <a:ext cx="296395" cy="288906"/>
          </a:xfrm>
          <a:prstGeom prst="wedgeRectCallout">
            <a:avLst>
              <a:gd name="adj1" fmla="val -1969"/>
              <a:gd name="adj2" fmla="val 520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8</a:t>
            </a:r>
            <a:endParaRPr lang="zh-CN" altLang="en-US" b="1" dirty="0"/>
          </a:p>
        </p:txBody>
      </p:sp>
      <p:grpSp>
        <p:nvGrpSpPr>
          <p:cNvPr id="46" name="组合 45">
            <a:extLst>
              <a:ext uri="{FF2B5EF4-FFF2-40B4-BE49-F238E27FC236}">
                <a16:creationId xmlns="" xmlns:a16="http://schemas.microsoft.com/office/drawing/2014/main" id="{CEF1D877-002F-48FC-9584-A461C538C492}"/>
              </a:ext>
            </a:extLst>
          </p:cNvPr>
          <p:cNvGrpSpPr/>
          <p:nvPr/>
        </p:nvGrpSpPr>
        <p:grpSpPr>
          <a:xfrm>
            <a:off x="1240322" y="1455173"/>
            <a:ext cx="345145" cy="153525"/>
            <a:chOff x="1263521" y="2150804"/>
            <a:chExt cx="345145" cy="153525"/>
          </a:xfrm>
        </p:grpSpPr>
        <p:cxnSp>
          <p:nvCxnSpPr>
            <p:cNvPr id="47" name="直接连接符 46">
              <a:extLst>
                <a:ext uri="{FF2B5EF4-FFF2-40B4-BE49-F238E27FC236}">
                  <a16:creationId xmlns="" xmlns:a16="http://schemas.microsoft.com/office/drawing/2014/main" id="{405EE510-72D2-4968-9098-85F760F1E00A}"/>
                </a:ext>
              </a:extLst>
            </p:cNvPr>
            <p:cNvCxnSpPr>
              <a:cxnSpLocks/>
            </p:cNvCxnSpPr>
            <p:nvPr/>
          </p:nvCxnSpPr>
          <p:spPr>
            <a:xfrm>
              <a:off x="1268941" y="2150804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>
              <a:extLst>
                <a:ext uri="{FF2B5EF4-FFF2-40B4-BE49-F238E27FC236}">
                  <a16:creationId xmlns="" xmlns:a16="http://schemas.microsoft.com/office/drawing/2014/main" id="{F3777174-D4DB-4AF9-88D0-84F83BE573C6}"/>
                </a:ext>
              </a:extLst>
            </p:cNvPr>
            <p:cNvCxnSpPr>
              <a:cxnSpLocks/>
            </p:cNvCxnSpPr>
            <p:nvPr/>
          </p:nvCxnSpPr>
          <p:spPr>
            <a:xfrm>
              <a:off x="1602316" y="2160329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>
              <a:extLst>
                <a:ext uri="{FF2B5EF4-FFF2-40B4-BE49-F238E27FC236}">
                  <a16:creationId xmlns="" xmlns:a16="http://schemas.microsoft.com/office/drawing/2014/main" id="{A56FD115-E12C-4054-9EE4-774BEE3B0611}"/>
                </a:ext>
              </a:extLst>
            </p:cNvPr>
            <p:cNvCxnSpPr>
              <a:cxnSpLocks/>
            </p:cNvCxnSpPr>
            <p:nvPr/>
          </p:nvCxnSpPr>
          <p:spPr>
            <a:xfrm>
              <a:off x="1263521" y="2283718"/>
              <a:ext cx="345145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Rectangle 2">
            <a:extLst>
              <a:ext uri="{FF2B5EF4-FFF2-40B4-BE49-F238E27FC236}">
                <a16:creationId xmlns="" xmlns:a16="http://schemas.microsoft.com/office/drawing/2014/main" id="{5D78F26A-8DC6-4F93-B804-BFFDB8D4A0CF}"/>
              </a:ext>
            </a:extLst>
          </p:cNvPr>
          <p:cNvSpPr txBox="1">
            <a:spLocks noChangeArrowheads="1"/>
          </p:cNvSpPr>
          <p:nvPr/>
        </p:nvSpPr>
        <p:spPr>
          <a:xfrm>
            <a:off x="1132730" y="1560383"/>
            <a:ext cx="462380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省</a:t>
            </a:r>
          </a:p>
        </p:txBody>
      </p:sp>
      <p:grpSp>
        <p:nvGrpSpPr>
          <p:cNvPr id="59" name="组合 58">
            <a:extLst>
              <a:ext uri="{FF2B5EF4-FFF2-40B4-BE49-F238E27FC236}">
                <a16:creationId xmlns="" xmlns:a16="http://schemas.microsoft.com/office/drawing/2014/main" id="{435F4E1D-1476-428B-95A7-1B19DB16735E}"/>
              </a:ext>
            </a:extLst>
          </p:cNvPr>
          <p:cNvGrpSpPr/>
          <p:nvPr/>
        </p:nvGrpSpPr>
        <p:grpSpPr>
          <a:xfrm>
            <a:off x="2004308" y="1466382"/>
            <a:ext cx="345145" cy="153525"/>
            <a:chOff x="1263521" y="2150804"/>
            <a:chExt cx="345145" cy="153525"/>
          </a:xfrm>
        </p:grpSpPr>
        <p:cxnSp>
          <p:nvCxnSpPr>
            <p:cNvPr id="60" name="直接连接符 59">
              <a:extLst>
                <a:ext uri="{FF2B5EF4-FFF2-40B4-BE49-F238E27FC236}">
                  <a16:creationId xmlns="" xmlns:a16="http://schemas.microsoft.com/office/drawing/2014/main" id="{E0C71589-70EE-42C5-93F5-302342AD8079}"/>
                </a:ext>
              </a:extLst>
            </p:cNvPr>
            <p:cNvCxnSpPr>
              <a:cxnSpLocks/>
            </p:cNvCxnSpPr>
            <p:nvPr/>
          </p:nvCxnSpPr>
          <p:spPr>
            <a:xfrm>
              <a:off x="1268941" y="2150804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>
              <a:extLst>
                <a:ext uri="{FF2B5EF4-FFF2-40B4-BE49-F238E27FC236}">
                  <a16:creationId xmlns="" xmlns:a16="http://schemas.microsoft.com/office/drawing/2014/main" id="{315FCAE4-87CC-48E8-9FE8-0A8F64972EBD}"/>
                </a:ext>
              </a:extLst>
            </p:cNvPr>
            <p:cNvCxnSpPr>
              <a:cxnSpLocks/>
            </p:cNvCxnSpPr>
            <p:nvPr/>
          </p:nvCxnSpPr>
          <p:spPr>
            <a:xfrm>
              <a:off x="1602316" y="2160329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>
              <a:extLst>
                <a:ext uri="{FF2B5EF4-FFF2-40B4-BE49-F238E27FC236}">
                  <a16:creationId xmlns="" xmlns:a16="http://schemas.microsoft.com/office/drawing/2014/main" id="{C9966A98-36F5-4E5A-BFB1-228757E16ED1}"/>
                </a:ext>
              </a:extLst>
            </p:cNvPr>
            <p:cNvCxnSpPr>
              <a:cxnSpLocks/>
            </p:cNvCxnSpPr>
            <p:nvPr/>
          </p:nvCxnSpPr>
          <p:spPr>
            <a:xfrm>
              <a:off x="1263521" y="2283718"/>
              <a:ext cx="345145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7" name="Rectangle 2">
            <a:extLst>
              <a:ext uri="{FF2B5EF4-FFF2-40B4-BE49-F238E27FC236}">
                <a16:creationId xmlns="" xmlns:a16="http://schemas.microsoft.com/office/drawing/2014/main" id="{687B8B85-87F9-4DBF-9CCF-A4A0C18EE47B}"/>
              </a:ext>
            </a:extLst>
          </p:cNvPr>
          <p:cNvSpPr txBox="1">
            <a:spLocks noChangeArrowheads="1"/>
          </p:cNvSpPr>
          <p:nvPr/>
        </p:nvSpPr>
        <p:spPr>
          <a:xfrm>
            <a:off x="1906448" y="1560383"/>
            <a:ext cx="462380" cy="485633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市</a:t>
            </a:r>
          </a:p>
        </p:txBody>
      </p:sp>
      <p:grpSp>
        <p:nvGrpSpPr>
          <p:cNvPr id="68" name="组合 67">
            <a:extLst>
              <a:ext uri="{FF2B5EF4-FFF2-40B4-BE49-F238E27FC236}">
                <a16:creationId xmlns="" xmlns:a16="http://schemas.microsoft.com/office/drawing/2014/main" id="{3B9D6C1E-54EF-4325-9000-7D6C3691315A}"/>
              </a:ext>
            </a:extLst>
          </p:cNvPr>
          <p:cNvGrpSpPr/>
          <p:nvPr/>
        </p:nvGrpSpPr>
        <p:grpSpPr>
          <a:xfrm>
            <a:off x="2693701" y="1455173"/>
            <a:ext cx="345145" cy="153525"/>
            <a:chOff x="1263521" y="2150804"/>
            <a:chExt cx="345145" cy="153525"/>
          </a:xfrm>
        </p:grpSpPr>
        <p:cxnSp>
          <p:nvCxnSpPr>
            <p:cNvPr id="69" name="直接连接符 68">
              <a:extLst>
                <a:ext uri="{FF2B5EF4-FFF2-40B4-BE49-F238E27FC236}">
                  <a16:creationId xmlns="" xmlns:a16="http://schemas.microsoft.com/office/drawing/2014/main" id="{D15679DD-A67E-4547-8405-0945AC80D495}"/>
                </a:ext>
              </a:extLst>
            </p:cNvPr>
            <p:cNvCxnSpPr>
              <a:cxnSpLocks/>
            </p:cNvCxnSpPr>
            <p:nvPr/>
          </p:nvCxnSpPr>
          <p:spPr>
            <a:xfrm>
              <a:off x="1268941" y="2150804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>
              <a:extLst>
                <a:ext uri="{FF2B5EF4-FFF2-40B4-BE49-F238E27FC236}">
                  <a16:creationId xmlns="" xmlns:a16="http://schemas.microsoft.com/office/drawing/2014/main" id="{C6D72C4A-457A-4666-BCAF-60050204D0BC}"/>
                </a:ext>
              </a:extLst>
            </p:cNvPr>
            <p:cNvCxnSpPr>
              <a:cxnSpLocks/>
            </p:cNvCxnSpPr>
            <p:nvPr/>
          </p:nvCxnSpPr>
          <p:spPr>
            <a:xfrm>
              <a:off x="1602316" y="2160329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>
              <a:extLst>
                <a:ext uri="{FF2B5EF4-FFF2-40B4-BE49-F238E27FC236}">
                  <a16:creationId xmlns="" xmlns:a16="http://schemas.microsoft.com/office/drawing/2014/main" id="{8C17C476-1E38-4338-BC81-42DC31CE8B04}"/>
                </a:ext>
              </a:extLst>
            </p:cNvPr>
            <p:cNvCxnSpPr>
              <a:cxnSpLocks/>
            </p:cNvCxnSpPr>
            <p:nvPr/>
          </p:nvCxnSpPr>
          <p:spPr>
            <a:xfrm>
              <a:off x="1263521" y="2283718"/>
              <a:ext cx="345145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Rectangle 2">
            <a:extLst>
              <a:ext uri="{FF2B5EF4-FFF2-40B4-BE49-F238E27FC236}">
                <a16:creationId xmlns="" xmlns:a16="http://schemas.microsoft.com/office/drawing/2014/main" id="{E36CA13E-7F9C-4580-9160-EDCF10D14DB9}"/>
              </a:ext>
            </a:extLst>
          </p:cNvPr>
          <p:cNvSpPr txBox="1">
            <a:spLocks noChangeArrowheads="1"/>
          </p:cNvSpPr>
          <p:nvPr/>
        </p:nvSpPr>
        <p:spPr>
          <a:xfrm>
            <a:off x="2432186" y="1563627"/>
            <a:ext cx="1102355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b="1" spc="-860" dirty="0">
                <a:latin typeface="楷体" panose="02010609060101010101" pitchFamily="49" charset="-122"/>
                <a:ea typeface="楷体" panose="02010609060101010101" pitchFamily="49" charset="-122"/>
              </a:rPr>
              <a:t>县（区）</a:t>
            </a:r>
          </a:p>
        </p:txBody>
      </p:sp>
      <p:grpSp>
        <p:nvGrpSpPr>
          <p:cNvPr id="73" name="组合 72">
            <a:extLst>
              <a:ext uri="{FF2B5EF4-FFF2-40B4-BE49-F238E27FC236}">
                <a16:creationId xmlns="" xmlns:a16="http://schemas.microsoft.com/office/drawing/2014/main" id="{D3B0A94D-29BC-4816-BD64-4686C9FD2D6D}"/>
              </a:ext>
            </a:extLst>
          </p:cNvPr>
          <p:cNvGrpSpPr/>
          <p:nvPr/>
        </p:nvGrpSpPr>
        <p:grpSpPr>
          <a:xfrm>
            <a:off x="1440259" y="1889929"/>
            <a:ext cx="1339864" cy="230540"/>
            <a:chOff x="1263521" y="2150804"/>
            <a:chExt cx="345145" cy="153525"/>
          </a:xfrm>
        </p:grpSpPr>
        <p:cxnSp>
          <p:nvCxnSpPr>
            <p:cNvPr id="74" name="直接连接符 73">
              <a:extLst>
                <a:ext uri="{FF2B5EF4-FFF2-40B4-BE49-F238E27FC236}">
                  <a16:creationId xmlns="" xmlns:a16="http://schemas.microsoft.com/office/drawing/2014/main" id="{861289F8-F722-44A3-B2BC-76D4344630EB}"/>
                </a:ext>
              </a:extLst>
            </p:cNvPr>
            <p:cNvCxnSpPr>
              <a:cxnSpLocks/>
            </p:cNvCxnSpPr>
            <p:nvPr/>
          </p:nvCxnSpPr>
          <p:spPr>
            <a:xfrm>
              <a:off x="1268941" y="2150804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>
              <a:extLst>
                <a:ext uri="{FF2B5EF4-FFF2-40B4-BE49-F238E27FC236}">
                  <a16:creationId xmlns="" xmlns:a16="http://schemas.microsoft.com/office/drawing/2014/main" id="{ECE38833-81CE-4885-8505-8D910C130ED4}"/>
                </a:ext>
              </a:extLst>
            </p:cNvPr>
            <p:cNvCxnSpPr>
              <a:cxnSpLocks/>
            </p:cNvCxnSpPr>
            <p:nvPr/>
          </p:nvCxnSpPr>
          <p:spPr>
            <a:xfrm>
              <a:off x="1602316" y="2160329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>
              <a:extLst>
                <a:ext uri="{FF2B5EF4-FFF2-40B4-BE49-F238E27FC236}">
                  <a16:creationId xmlns="" xmlns:a16="http://schemas.microsoft.com/office/drawing/2014/main" id="{4365F570-93FA-4FA1-A1D4-8202EBFD09D6}"/>
                </a:ext>
              </a:extLst>
            </p:cNvPr>
            <p:cNvCxnSpPr>
              <a:cxnSpLocks/>
            </p:cNvCxnSpPr>
            <p:nvPr/>
          </p:nvCxnSpPr>
          <p:spPr>
            <a:xfrm>
              <a:off x="1263521" y="2283718"/>
              <a:ext cx="345145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7" name="Rectangle 2">
            <a:extLst>
              <a:ext uri="{FF2B5EF4-FFF2-40B4-BE49-F238E27FC236}">
                <a16:creationId xmlns="" xmlns:a16="http://schemas.microsoft.com/office/drawing/2014/main" id="{29BE226E-A1D7-4AC9-8FFD-19834B37DDBF}"/>
              </a:ext>
            </a:extLst>
          </p:cNvPr>
          <p:cNvSpPr txBox="1">
            <a:spLocks noChangeArrowheads="1"/>
          </p:cNvSpPr>
          <p:nvPr/>
        </p:nvSpPr>
        <p:spPr>
          <a:xfrm>
            <a:off x="1240554" y="2067694"/>
            <a:ext cx="2179318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行政区域码</a:t>
            </a:r>
          </a:p>
        </p:txBody>
      </p:sp>
      <p:grpSp>
        <p:nvGrpSpPr>
          <p:cNvPr id="78" name="组合 77">
            <a:extLst>
              <a:ext uri="{FF2B5EF4-FFF2-40B4-BE49-F238E27FC236}">
                <a16:creationId xmlns="" xmlns:a16="http://schemas.microsoft.com/office/drawing/2014/main" id="{829804F4-B0D7-4409-8D40-62971206805D}"/>
              </a:ext>
            </a:extLst>
          </p:cNvPr>
          <p:cNvGrpSpPr/>
          <p:nvPr/>
        </p:nvGrpSpPr>
        <p:grpSpPr>
          <a:xfrm>
            <a:off x="3387107" y="1464698"/>
            <a:ext cx="1031164" cy="153525"/>
            <a:chOff x="1263521" y="2150804"/>
            <a:chExt cx="345145" cy="153525"/>
          </a:xfrm>
        </p:grpSpPr>
        <p:cxnSp>
          <p:nvCxnSpPr>
            <p:cNvPr id="79" name="直接连接符 78">
              <a:extLst>
                <a:ext uri="{FF2B5EF4-FFF2-40B4-BE49-F238E27FC236}">
                  <a16:creationId xmlns="" xmlns:a16="http://schemas.microsoft.com/office/drawing/2014/main" id="{A5B8EBCD-D6FE-4BDB-89A8-32A5CDA9A534}"/>
                </a:ext>
              </a:extLst>
            </p:cNvPr>
            <p:cNvCxnSpPr>
              <a:cxnSpLocks/>
            </p:cNvCxnSpPr>
            <p:nvPr/>
          </p:nvCxnSpPr>
          <p:spPr>
            <a:xfrm>
              <a:off x="1268941" y="2150804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连接符 79">
              <a:extLst>
                <a:ext uri="{FF2B5EF4-FFF2-40B4-BE49-F238E27FC236}">
                  <a16:creationId xmlns="" xmlns:a16="http://schemas.microsoft.com/office/drawing/2014/main" id="{D431FBDE-7529-454B-AFFA-0301344651F8}"/>
                </a:ext>
              </a:extLst>
            </p:cNvPr>
            <p:cNvCxnSpPr>
              <a:cxnSpLocks/>
            </p:cNvCxnSpPr>
            <p:nvPr/>
          </p:nvCxnSpPr>
          <p:spPr>
            <a:xfrm>
              <a:off x="1602316" y="2160329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80">
              <a:extLst>
                <a:ext uri="{FF2B5EF4-FFF2-40B4-BE49-F238E27FC236}">
                  <a16:creationId xmlns="" xmlns:a16="http://schemas.microsoft.com/office/drawing/2014/main" id="{7AAC3321-C2C6-496E-9812-50192C7BB193}"/>
                </a:ext>
              </a:extLst>
            </p:cNvPr>
            <p:cNvCxnSpPr>
              <a:cxnSpLocks/>
            </p:cNvCxnSpPr>
            <p:nvPr/>
          </p:nvCxnSpPr>
          <p:spPr>
            <a:xfrm>
              <a:off x="1263521" y="2283718"/>
              <a:ext cx="345145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2" name="Rectangle 2">
            <a:extLst>
              <a:ext uri="{FF2B5EF4-FFF2-40B4-BE49-F238E27FC236}">
                <a16:creationId xmlns="" xmlns:a16="http://schemas.microsoft.com/office/drawing/2014/main" id="{8518F61F-51D9-4C96-B0AA-BE3B198DA73E}"/>
              </a:ext>
            </a:extLst>
          </p:cNvPr>
          <p:cNvSpPr txBox="1">
            <a:spLocks noChangeArrowheads="1"/>
          </p:cNvSpPr>
          <p:nvPr/>
        </p:nvSpPr>
        <p:spPr>
          <a:xfrm>
            <a:off x="3447334" y="1573808"/>
            <a:ext cx="1170414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b="1" spc="-500" dirty="0">
                <a:latin typeface="楷体" panose="02010609060101010101" pitchFamily="49" charset="-122"/>
                <a:ea typeface="楷体" panose="02010609060101010101" pitchFamily="49" charset="-122"/>
              </a:rPr>
              <a:t>出生年</a:t>
            </a:r>
          </a:p>
        </p:txBody>
      </p:sp>
      <p:sp>
        <p:nvSpPr>
          <p:cNvPr id="87" name="Rectangle 2">
            <a:extLst>
              <a:ext uri="{FF2B5EF4-FFF2-40B4-BE49-F238E27FC236}">
                <a16:creationId xmlns="" xmlns:a16="http://schemas.microsoft.com/office/drawing/2014/main" id="{F391344E-3DA0-44A5-B7E6-1352D2ECCC04}"/>
              </a:ext>
            </a:extLst>
          </p:cNvPr>
          <p:cNvSpPr txBox="1">
            <a:spLocks noChangeArrowheads="1"/>
          </p:cNvSpPr>
          <p:nvPr/>
        </p:nvSpPr>
        <p:spPr>
          <a:xfrm>
            <a:off x="4452942" y="1563627"/>
            <a:ext cx="993235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b="1" spc="-500" dirty="0">
                <a:latin typeface="楷体" panose="02010609060101010101" pitchFamily="49" charset="-122"/>
                <a:ea typeface="楷体" panose="02010609060101010101" pitchFamily="49" charset="-122"/>
              </a:rPr>
              <a:t>出生月</a:t>
            </a:r>
          </a:p>
        </p:txBody>
      </p:sp>
      <p:grpSp>
        <p:nvGrpSpPr>
          <p:cNvPr id="88" name="组合 87">
            <a:extLst>
              <a:ext uri="{FF2B5EF4-FFF2-40B4-BE49-F238E27FC236}">
                <a16:creationId xmlns="" xmlns:a16="http://schemas.microsoft.com/office/drawing/2014/main" id="{C798993E-0E07-4D20-A915-C612E3681BB6}"/>
              </a:ext>
            </a:extLst>
          </p:cNvPr>
          <p:cNvGrpSpPr/>
          <p:nvPr/>
        </p:nvGrpSpPr>
        <p:grpSpPr>
          <a:xfrm>
            <a:off x="4776988" y="1474223"/>
            <a:ext cx="345145" cy="153525"/>
            <a:chOff x="1263521" y="2150804"/>
            <a:chExt cx="345145" cy="153525"/>
          </a:xfrm>
        </p:grpSpPr>
        <p:cxnSp>
          <p:nvCxnSpPr>
            <p:cNvPr id="89" name="直接连接符 88">
              <a:extLst>
                <a:ext uri="{FF2B5EF4-FFF2-40B4-BE49-F238E27FC236}">
                  <a16:creationId xmlns="" xmlns:a16="http://schemas.microsoft.com/office/drawing/2014/main" id="{417C2E76-7C4E-410E-AE62-CAFB324277E7}"/>
                </a:ext>
              </a:extLst>
            </p:cNvPr>
            <p:cNvCxnSpPr>
              <a:cxnSpLocks/>
            </p:cNvCxnSpPr>
            <p:nvPr/>
          </p:nvCxnSpPr>
          <p:spPr>
            <a:xfrm>
              <a:off x="1268941" y="2150804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>
              <a:extLst>
                <a:ext uri="{FF2B5EF4-FFF2-40B4-BE49-F238E27FC236}">
                  <a16:creationId xmlns="" xmlns:a16="http://schemas.microsoft.com/office/drawing/2014/main" id="{34AAAAB9-E950-4672-A1B9-403DCF8C257D}"/>
                </a:ext>
              </a:extLst>
            </p:cNvPr>
            <p:cNvCxnSpPr>
              <a:cxnSpLocks/>
            </p:cNvCxnSpPr>
            <p:nvPr/>
          </p:nvCxnSpPr>
          <p:spPr>
            <a:xfrm>
              <a:off x="1602316" y="2160329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接连接符 90">
              <a:extLst>
                <a:ext uri="{FF2B5EF4-FFF2-40B4-BE49-F238E27FC236}">
                  <a16:creationId xmlns="" xmlns:a16="http://schemas.microsoft.com/office/drawing/2014/main" id="{2F72FD0D-B02D-4DC0-B358-69362773E7E6}"/>
                </a:ext>
              </a:extLst>
            </p:cNvPr>
            <p:cNvCxnSpPr>
              <a:cxnSpLocks/>
            </p:cNvCxnSpPr>
            <p:nvPr/>
          </p:nvCxnSpPr>
          <p:spPr>
            <a:xfrm>
              <a:off x="1263521" y="2283718"/>
              <a:ext cx="345145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2" name="Rectangle 2">
            <a:extLst>
              <a:ext uri="{FF2B5EF4-FFF2-40B4-BE49-F238E27FC236}">
                <a16:creationId xmlns="" xmlns:a16="http://schemas.microsoft.com/office/drawing/2014/main" id="{7439CA03-5A8D-49A7-98DA-7C81BE188E65}"/>
              </a:ext>
            </a:extLst>
          </p:cNvPr>
          <p:cNvSpPr txBox="1">
            <a:spLocks noChangeArrowheads="1"/>
          </p:cNvSpPr>
          <p:nvPr/>
        </p:nvSpPr>
        <p:spPr>
          <a:xfrm>
            <a:off x="5310745" y="1553446"/>
            <a:ext cx="993235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b="1" spc="-500" dirty="0">
                <a:latin typeface="楷体" panose="02010609060101010101" pitchFamily="49" charset="-122"/>
                <a:ea typeface="楷体" panose="02010609060101010101" pitchFamily="49" charset="-122"/>
              </a:rPr>
              <a:t>出生日</a:t>
            </a:r>
          </a:p>
        </p:txBody>
      </p:sp>
      <p:grpSp>
        <p:nvGrpSpPr>
          <p:cNvPr id="93" name="组合 92">
            <a:extLst>
              <a:ext uri="{FF2B5EF4-FFF2-40B4-BE49-F238E27FC236}">
                <a16:creationId xmlns="" xmlns:a16="http://schemas.microsoft.com/office/drawing/2014/main" id="{16B1F45E-FB44-42B9-BBF8-0D0B68F5B83F}"/>
              </a:ext>
            </a:extLst>
          </p:cNvPr>
          <p:cNvGrpSpPr/>
          <p:nvPr/>
        </p:nvGrpSpPr>
        <p:grpSpPr>
          <a:xfrm>
            <a:off x="5535996" y="1483748"/>
            <a:ext cx="345145" cy="153525"/>
            <a:chOff x="1263521" y="2150804"/>
            <a:chExt cx="345145" cy="153525"/>
          </a:xfrm>
        </p:grpSpPr>
        <p:cxnSp>
          <p:nvCxnSpPr>
            <p:cNvPr id="94" name="直接连接符 93">
              <a:extLst>
                <a:ext uri="{FF2B5EF4-FFF2-40B4-BE49-F238E27FC236}">
                  <a16:creationId xmlns="" xmlns:a16="http://schemas.microsoft.com/office/drawing/2014/main" id="{D2E74E6C-4AEE-45AC-AEED-5FDE921041B4}"/>
                </a:ext>
              </a:extLst>
            </p:cNvPr>
            <p:cNvCxnSpPr>
              <a:cxnSpLocks/>
            </p:cNvCxnSpPr>
            <p:nvPr/>
          </p:nvCxnSpPr>
          <p:spPr>
            <a:xfrm>
              <a:off x="1268941" y="2150804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连接符 94">
              <a:extLst>
                <a:ext uri="{FF2B5EF4-FFF2-40B4-BE49-F238E27FC236}">
                  <a16:creationId xmlns="" xmlns:a16="http://schemas.microsoft.com/office/drawing/2014/main" id="{9AE3F74A-0BAD-42FF-9510-61970CF48D6D}"/>
                </a:ext>
              </a:extLst>
            </p:cNvPr>
            <p:cNvCxnSpPr>
              <a:cxnSpLocks/>
            </p:cNvCxnSpPr>
            <p:nvPr/>
          </p:nvCxnSpPr>
          <p:spPr>
            <a:xfrm>
              <a:off x="1602316" y="2160329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接连接符 95">
              <a:extLst>
                <a:ext uri="{FF2B5EF4-FFF2-40B4-BE49-F238E27FC236}">
                  <a16:creationId xmlns="" xmlns:a16="http://schemas.microsoft.com/office/drawing/2014/main" id="{DD3ADE4A-BDC6-4EB8-9472-DF924616270E}"/>
                </a:ext>
              </a:extLst>
            </p:cNvPr>
            <p:cNvCxnSpPr>
              <a:cxnSpLocks/>
            </p:cNvCxnSpPr>
            <p:nvPr/>
          </p:nvCxnSpPr>
          <p:spPr>
            <a:xfrm>
              <a:off x="1263521" y="2283718"/>
              <a:ext cx="345145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7" name="Rectangle 2">
            <a:extLst>
              <a:ext uri="{FF2B5EF4-FFF2-40B4-BE49-F238E27FC236}">
                <a16:creationId xmlns="" xmlns:a16="http://schemas.microsoft.com/office/drawing/2014/main" id="{8EB72C50-6175-4BB5-9B82-FC73629C32DD}"/>
              </a:ext>
            </a:extLst>
          </p:cNvPr>
          <p:cNvSpPr txBox="1">
            <a:spLocks noChangeArrowheads="1"/>
          </p:cNvSpPr>
          <p:nvPr/>
        </p:nvSpPr>
        <p:spPr>
          <a:xfrm>
            <a:off x="6139174" y="1553445"/>
            <a:ext cx="993235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b="1" spc="-500" dirty="0">
                <a:latin typeface="楷体" panose="02010609060101010101" pitchFamily="49" charset="-122"/>
                <a:ea typeface="楷体" panose="02010609060101010101" pitchFamily="49" charset="-122"/>
              </a:rPr>
              <a:t>顺序码</a:t>
            </a:r>
          </a:p>
        </p:txBody>
      </p:sp>
      <p:grpSp>
        <p:nvGrpSpPr>
          <p:cNvPr id="98" name="组合 97">
            <a:extLst>
              <a:ext uri="{FF2B5EF4-FFF2-40B4-BE49-F238E27FC236}">
                <a16:creationId xmlns="" xmlns:a16="http://schemas.microsoft.com/office/drawing/2014/main" id="{70573EE5-B648-4CEF-8362-0442D11FAA81}"/>
              </a:ext>
            </a:extLst>
          </p:cNvPr>
          <p:cNvGrpSpPr/>
          <p:nvPr/>
        </p:nvGrpSpPr>
        <p:grpSpPr>
          <a:xfrm>
            <a:off x="6293437" y="1420497"/>
            <a:ext cx="632549" cy="197400"/>
            <a:chOff x="1263521" y="2150804"/>
            <a:chExt cx="345145" cy="153525"/>
          </a:xfrm>
        </p:grpSpPr>
        <p:cxnSp>
          <p:nvCxnSpPr>
            <p:cNvPr id="99" name="直接连接符 98">
              <a:extLst>
                <a:ext uri="{FF2B5EF4-FFF2-40B4-BE49-F238E27FC236}">
                  <a16:creationId xmlns="" xmlns:a16="http://schemas.microsoft.com/office/drawing/2014/main" id="{3F1EA178-E48E-4629-B7AC-849B3A8AA35E}"/>
                </a:ext>
              </a:extLst>
            </p:cNvPr>
            <p:cNvCxnSpPr>
              <a:cxnSpLocks/>
            </p:cNvCxnSpPr>
            <p:nvPr/>
          </p:nvCxnSpPr>
          <p:spPr>
            <a:xfrm>
              <a:off x="1268941" y="2150804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接连接符 99">
              <a:extLst>
                <a:ext uri="{FF2B5EF4-FFF2-40B4-BE49-F238E27FC236}">
                  <a16:creationId xmlns="" xmlns:a16="http://schemas.microsoft.com/office/drawing/2014/main" id="{36BB23C5-3765-466A-8DD4-86F457A0EC34}"/>
                </a:ext>
              </a:extLst>
            </p:cNvPr>
            <p:cNvCxnSpPr>
              <a:cxnSpLocks/>
            </p:cNvCxnSpPr>
            <p:nvPr/>
          </p:nvCxnSpPr>
          <p:spPr>
            <a:xfrm>
              <a:off x="1602316" y="2160329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接连接符 100">
              <a:extLst>
                <a:ext uri="{FF2B5EF4-FFF2-40B4-BE49-F238E27FC236}">
                  <a16:creationId xmlns="" xmlns:a16="http://schemas.microsoft.com/office/drawing/2014/main" id="{1F3CDBC4-F257-43E5-810B-68BCCD674F41}"/>
                </a:ext>
              </a:extLst>
            </p:cNvPr>
            <p:cNvCxnSpPr>
              <a:cxnSpLocks/>
            </p:cNvCxnSpPr>
            <p:nvPr/>
          </p:nvCxnSpPr>
          <p:spPr>
            <a:xfrm>
              <a:off x="1263521" y="2283718"/>
              <a:ext cx="345145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组合 101">
            <a:extLst>
              <a:ext uri="{FF2B5EF4-FFF2-40B4-BE49-F238E27FC236}">
                <a16:creationId xmlns="" xmlns:a16="http://schemas.microsoft.com/office/drawing/2014/main" id="{8C58B7F8-270C-4B32-8588-48776BE2637E}"/>
              </a:ext>
            </a:extLst>
          </p:cNvPr>
          <p:cNvGrpSpPr/>
          <p:nvPr/>
        </p:nvGrpSpPr>
        <p:grpSpPr>
          <a:xfrm>
            <a:off x="3681999" y="1953118"/>
            <a:ext cx="2104425" cy="220983"/>
            <a:chOff x="1263521" y="2147643"/>
            <a:chExt cx="345145" cy="147161"/>
          </a:xfrm>
        </p:grpSpPr>
        <p:cxnSp>
          <p:nvCxnSpPr>
            <p:cNvPr id="103" name="直接连接符 102">
              <a:extLst>
                <a:ext uri="{FF2B5EF4-FFF2-40B4-BE49-F238E27FC236}">
                  <a16:creationId xmlns="" xmlns:a16="http://schemas.microsoft.com/office/drawing/2014/main" id="{10E4F053-C487-40CC-A564-EC72A51807E8}"/>
                </a:ext>
              </a:extLst>
            </p:cNvPr>
            <p:cNvCxnSpPr>
              <a:cxnSpLocks/>
            </p:cNvCxnSpPr>
            <p:nvPr/>
          </p:nvCxnSpPr>
          <p:spPr>
            <a:xfrm>
              <a:off x="1267379" y="2150804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连接符 103">
              <a:extLst>
                <a:ext uri="{FF2B5EF4-FFF2-40B4-BE49-F238E27FC236}">
                  <a16:creationId xmlns="" xmlns:a16="http://schemas.microsoft.com/office/drawing/2014/main" id="{22989244-96AC-4C22-BD9F-B8066F839023}"/>
                </a:ext>
              </a:extLst>
            </p:cNvPr>
            <p:cNvCxnSpPr>
              <a:cxnSpLocks/>
            </p:cNvCxnSpPr>
            <p:nvPr/>
          </p:nvCxnSpPr>
          <p:spPr>
            <a:xfrm>
              <a:off x="1608564" y="2147643"/>
              <a:ext cx="0" cy="1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接连接符 104">
              <a:extLst>
                <a:ext uri="{FF2B5EF4-FFF2-40B4-BE49-F238E27FC236}">
                  <a16:creationId xmlns="" xmlns:a16="http://schemas.microsoft.com/office/drawing/2014/main" id="{6CCE1CD4-C288-443B-A9D2-90AE36D6FDAA}"/>
                </a:ext>
              </a:extLst>
            </p:cNvPr>
            <p:cNvCxnSpPr>
              <a:cxnSpLocks/>
            </p:cNvCxnSpPr>
            <p:nvPr/>
          </p:nvCxnSpPr>
          <p:spPr>
            <a:xfrm>
              <a:off x="1263521" y="2277375"/>
              <a:ext cx="345145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6" name="Rectangle 2">
            <a:extLst>
              <a:ext uri="{FF2B5EF4-FFF2-40B4-BE49-F238E27FC236}">
                <a16:creationId xmlns="" xmlns:a16="http://schemas.microsoft.com/office/drawing/2014/main" id="{6B759D0B-8BAE-47EC-8857-F8DF48F300CB}"/>
              </a:ext>
            </a:extLst>
          </p:cNvPr>
          <p:cNvSpPr txBox="1">
            <a:spLocks noChangeArrowheads="1"/>
          </p:cNvSpPr>
          <p:nvPr/>
        </p:nvSpPr>
        <p:spPr>
          <a:xfrm>
            <a:off x="3923379" y="2145641"/>
            <a:ext cx="2087447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出生日期码</a:t>
            </a:r>
          </a:p>
        </p:txBody>
      </p:sp>
      <p:cxnSp>
        <p:nvCxnSpPr>
          <p:cNvPr id="110" name="直接连接符 109">
            <a:extLst>
              <a:ext uri="{FF2B5EF4-FFF2-40B4-BE49-F238E27FC236}">
                <a16:creationId xmlns="" xmlns:a16="http://schemas.microsoft.com/office/drawing/2014/main" id="{612DA3D3-9A0E-4DF0-98F1-B59736B85867}"/>
              </a:ext>
            </a:extLst>
          </p:cNvPr>
          <p:cNvCxnSpPr>
            <a:cxnSpLocks/>
          </p:cNvCxnSpPr>
          <p:nvPr/>
        </p:nvCxnSpPr>
        <p:spPr>
          <a:xfrm>
            <a:off x="6925873" y="1412317"/>
            <a:ext cx="235297" cy="32298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直接连接符 110">
            <a:extLst>
              <a:ext uri="{FF2B5EF4-FFF2-40B4-BE49-F238E27FC236}">
                <a16:creationId xmlns="" xmlns:a16="http://schemas.microsoft.com/office/drawing/2014/main" id="{B89A8280-753C-4D6C-8343-ACD3F8A731AE}"/>
              </a:ext>
            </a:extLst>
          </p:cNvPr>
          <p:cNvCxnSpPr>
            <a:cxnSpLocks/>
          </p:cNvCxnSpPr>
          <p:nvPr/>
        </p:nvCxnSpPr>
        <p:spPr>
          <a:xfrm>
            <a:off x="7298622" y="1426596"/>
            <a:ext cx="235297" cy="32298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Rectangle 2">
            <a:extLst>
              <a:ext uri="{FF2B5EF4-FFF2-40B4-BE49-F238E27FC236}">
                <a16:creationId xmlns="" xmlns:a16="http://schemas.microsoft.com/office/drawing/2014/main" id="{0FA55ADC-AF1E-4D0B-8BA5-972D496F0C99}"/>
              </a:ext>
            </a:extLst>
          </p:cNvPr>
          <p:cNvSpPr txBox="1">
            <a:spLocks noChangeArrowheads="1"/>
          </p:cNvSpPr>
          <p:nvPr/>
        </p:nvSpPr>
        <p:spPr>
          <a:xfrm>
            <a:off x="6948707" y="1786581"/>
            <a:ext cx="477138" cy="1366895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ts val="1900"/>
              </a:lnSpc>
              <a:spcAft>
                <a:spcPts val="0"/>
              </a:spcAft>
              <a:buFontTx/>
              <a:buNone/>
            </a:pPr>
            <a:r>
              <a:rPr lang="zh-CN" altLang="en-US" b="1" spc="-500" dirty="0">
                <a:latin typeface="楷体" panose="02010609060101010101" pitchFamily="49" charset="-122"/>
                <a:ea typeface="楷体" panose="02010609060101010101" pitchFamily="49" charset="-122"/>
              </a:rPr>
              <a:t>性</a:t>
            </a:r>
            <a:endParaRPr lang="en-US" altLang="zh-CN" b="1" spc="-5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 fontAlgn="auto">
              <a:lnSpc>
                <a:spcPts val="1900"/>
              </a:lnSpc>
              <a:spcAft>
                <a:spcPts val="0"/>
              </a:spcAft>
              <a:buFontTx/>
              <a:buNone/>
            </a:pPr>
            <a:r>
              <a:rPr lang="zh-CN" altLang="en-US" b="1" spc="-500" dirty="0">
                <a:latin typeface="楷体" panose="02010609060101010101" pitchFamily="49" charset="-122"/>
                <a:ea typeface="楷体" panose="02010609060101010101" pitchFamily="49" charset="-122"/>
              </a:rPr>
              <a:t>别</a:t>
            </a:r>
            <a:endParaRPr lang="en-US" altLang="zh-CN" b="1" spc="-5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 fontAlgn="auto">
              <a:lnSpc>
                <a:spcPts val="1900"/>
              </a:lnSpc>
              <a:spcAft>
                <a:spcPts val="0"/>
              </a:spcAft>
              <a:buFontTx/>
              <a:buNone/>
            </a:pPr>
            <a:r>
              <a:rPr lang="zh-CN" altLang="en-US" b="1" spc="-500" dirty="0">
                <a:latin typeface="楷体" panose="02010609060101010101" pitchFamily="49" charset="-122"/>
                <a:ea typeface="楷体" panose="02010609060101010101" pitchFamily="49" charset="-122"/>
              </a:rPr>
              <a:t>码</a:t>
            </a:r>
          </a:p>
        </p:txBody>
      </p:sp>
      <p:sp>
        <p:nvSpPr>
          <p:cNvPr id="113" name="Rectangle 2">
            <a:extLst>
              <a:ext uri="{FF2B5EF4-FFF2-40B4-BE49-F238E27FC236}">
                <a16:creationId xmlns="" xmlns:a16="http://schemas.microsoft.com/office/drawing/2014/main" id="{63D305F6-CF86-4E9B-B968-DB4C9C8DB3C2}"/>
              </a:ext>
            </a:extLst>
          </p:cNvPr>
          <p:cNvSpPr txBox="1">
            <a:spLocks noChangeArrowheads="1"/>
          </p:cNvSpPr>
          <p:nvPr/>
        </p:nvSpPr>
        <p:spPr>
          <a:xfrm>
            <a:off x="7396791" y="1747016"/>
            <a:ext cx="477138" cy="1366895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ts val="1900"/>
              </a:lnSpc>
              <a:spcAft>
                <a:spcPts val="0"/>
              </a:spcAft>
              <a:buFontTx/>
              <a:buNone/>
            </a:pPr>
            <a:r>
              <a:rPr lang="zh-CN" altLang="en-US" b="1" spc="-500" dirty="0">
                <a:latin typeface="楷体" panose="02010609060101010101" pitchFamily="49" charset="-122"/>
                <a:ea typeface="楷体" panose="02010609060101010101" pitchFamily="49" charset="-122"/>
              </a:rPr>
              <a:t>校</a:t>
            </a:r>
            <a:endParaRPr lang="en-US" altLang="zh-CN" b="1" spc="-5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 fontAlgn="auto">
              <a:lnSpc>
                <a:spcPts val="1900"/>
              </a:lnSpc>
              <a:spcAft>
                <a:spcPts val="0"/>
              </a:spcAft>
              <a:buFontTx/>
              <a:buNone/>
            </a:pPr>
            <a:r>
              <a:rPr lang="zh-CN" altLang="en-US" b="1" spc="-500" dirty="0">
                <a:latin typeface="楷体" panose="02010609060101010101" pitchFamily="49" charset="-122"/>
                <a:ea typeface="楷体" panose="02010609060101010101" pitchFamily="49" charset="-122"/>
              </a:rPr>
              <a:t>验</a:t>
            </a:r>
            <a:endParaRPr lang="en-US" altLang="zh-CN" b="1" spc="-5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 fontAlgn="auto">
              <a:lnSpc>
                <a:spcPts val="1900"/>
              </a:lnSpc>
              <a:spcAft>
                <a:spcPts val="0"/>
              </a:spcAft>
              <a:buFontTx/>
              <a:buNone/>
            </a:pPr>
            <a:r>
              <a:rPr lang="zh-CN" altLang="en-US" b="1" spc="-500" dirty="0">
                <a:latin typeface="楷体" panose="02010609060101010101" pitchFamily="49" charset="-122"/>
                <a:ea typeface="楷体" panose="02010609060101010101" pitchFamily="49" charset="-122"/>
              </a:rPr>
              <a:t>码</a:t>
            </a:r>
          </a:p>
        </p:txBody>
      </p:sp>
      <p:sp>
        <p:nvSpPr>
          <p:cNvPr id="114" name="Rectangle 2">
            <a:extLst>
              <a:ext uri="{FF2B5EF4-FFF2-40B4-BE49-F238E27FC236}">
                <a16:creationId xmlns="" xmlns:a16="http://schemas.microsoft.com/office/drawing/2014/main" id="{3E067853-DAEC-445E-BDF0-C564C90EA74A}"/>
              </a:ext>
            </a:extLst>
          </p:cNvPr>
          <p:cNvSpPr txBox="1">
            <a:spLocks noChangeArrowheads="1"/>
          </p:cNvSpPr>
          <p:nvPr/>
        </p:nvSpPr>
        <p:spPr>
          <a:xfrm>
            <a:off x="467544" y="2627018"/>
            <a:ext cx="8228449" cy="808828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Tx/>
              <a:buNone/>
            </a:pPr>
            <a:r>
              <a:rPr lang="zh-CN" altLang="en-US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每个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公民一出生就有一个身份证号码，而且是唯一的、终身不变的。</a:t>
            </a:r>
          </a:p>
        </p:txBody>
      </p:sp>
      <p:pic>
        <p:nvPicPr>
          <p:cNvPr id="84" name="Picture 2">
            <a:extLst>
              <a:ext uri="{FF2B5EF4-FFF2-40B4-BE49-F238E27FC236}">
                <a16:creationId xmlns="" xmlns:a16="http://schemas.microsoft.com/office/drawing/2014/main" id="{00657613-1A97-4114-A7F8-1AB61F545E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3373124"/>
            <a:ext cx="1063445" cy="1286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5" name="对话气泡: 圆角矩形 84">
            <a:extLst>
              <a:ext uri="{FF2B5EF4-FFF2-40B4-BE49-F238E27FC236}">
                <a16:creationId xmlns="" xmlns:a16="http://schemas.microsoft.com/office/drawing/2014/main" id="{49E97BB8-3602-4855-9AB2-30C426C3F067}"/>
              </a:ext>
            </a:extLst>
          </p:cNvPr>
          <p:cNvSpPr/>
          <p:nvPr/>
        </p:nvSpPr>
        <p:spPr>
          <a:xfrm>
            <a:off x="1331640" y="3579862"/>
            <a:ext cx="3233252" cy="789998"/>
          </a:xfrm>
          <a:prstGeom prst="wedgeRoundRectCallout">
            <a:avLst>
              <a:gd name="adj1" fmla="val -61308"/>
              <a:gd name="adj2" fmla="val 6849"/>
              <a:gd name="adj3" fmla="val 16667"/>
            </a:avLst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单数性别码表示男性，</a:t>
            </a:r>
            <a:endParaRPr lang="en-US" altLang="zh-CN" sz="2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双数性别码表示女性。</a:t>
            </a:r>
          </a:p>
        </p:txBody>
      </p:sp>
      <p:sp>
        <p:nvSpPr>
          <p:cNvPr id="107" name="AutoShape 27">
            <a:extLst>
              <a:ext uri="{FF2B5EF4-FFF2-40B4-BE49-F238E27FC236}">
                <a16:creationId xmlns="" xmlns:a16="http://schemas.microsoft.com/office/drawing/2014/main" id="{D4990304-A611-458A-8800-E3997172F4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60032" y="3507854"/>
            <a:ext cx="2412000" cy="828000"/>
          </a:xfrm>
          <a:prstGeom prst="wedgeRoundRectCallout">
            <a:avLst>
              <a:gd name="adj1" fmla="val 54425"/>
              <a:gd name="adj2" fmla="val -2750"/>
              <a:gd name="adj3" fmla="val 16667"/>
            </a:avLst>
          </a:prstGeom>
          <a:noFill/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校验码是计算机自动生成的。</a:t>
            </a:r>
            <a:endParaRPr lang="en-US" altLang="zh-CN" sz="2400" b="1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83" name="组合 82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08" name="图片 107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09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115" name="Rectangle 2">
            <a:extLst>
              <a:ext uri="{FF2B5EF4-FFF2-40B4-BE49-F238E27FC236}">
                <a16:creationId xmlns="" xmlns:a16="http://schemas.microsoft.com/office/drawing/2014/main" id="{034637DE-8CB4-4913-8851-4B5B89DF4289}"/>
              </a:ext>
            </a:extLst>
          </p:cNvPr>
          <p:cNvSpPr txBox="1">
            <a:spLocks noChangeArrowheads="1"/>
          </p:cNvSpPr>
          <p:nvPr/>
        </p:nvSpPr>
        <p:spPr>
          <a:xfrm>
            <a:off x="323528" y="417449"/>
            <a:ext cx="6122767" cy="426109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身份证号码的编制规则是什么？</a:t>
            </a:r>
          </a:p>
        </p:txBody>
      </p:sp>
    </p:spTree>
    <p:extLst>
      <p:ext uri="{BB962C8B-B14F-4D97-AF65-F5344CB8AC3E}">
        <p14:creationId xmlns:p14="http://schemas.microsoft.com/office/powerpoint/2010/main" val="3969452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" grpId="0"/>
      <p:bldP spid="85" grpId="0" animBg="1"/>
      <p:bldP spid="10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2">
            <a:extLst>
              <a:ext uri="{FF2B5EF4-FFF2-40B4-BE49-F238E27FC236}">
                <a16:creationId xmlns="" xmlns:a16="http://schemas.microsoft.com/office/drawing/2014/main" id="{034637DE-8CB4-4913-8851-4B5B89DF4289}"/>
              </a:ext>
            </a:extLst>
          </p:cNvPr>
          <p:cNvSpPr txBox="1">
            <a:spLocks noChangeArrowheads="1"/>
          </p:cNvSpPr>
          <p:nvPr/>
        </p:nvSpPr>
        <p:spPr>
          <a:xfrm>
            <a:off x="282373" y="338897"/>
            <a:ext cx="8538099" cy="864701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按这样的规则编制身份证，能保证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13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亿多人的身份证号码不重复吗？</a:t>
            </a:r>
          </a:p>
        </p:txBody>
      </p:sp>
      <p:grpSp>
        <p:nvGrpSpPr>
          <p:cNvPr id="11" name="组合 6">
            <a:extLst>
              <a:ext uri="{FF2B5EF4-FFF2-40B4-BE49-F238E27FC236}">
                <a16:creationId xmlns="" xmlns:a16="http://schemas.microsoft.com/office/drawing/2014/main" id="{90E8D34B-BE61-4CFF-9255-145F02920E2A}"/>
              </a:ext>
            </a:extLst>
          </p:cNvPr>
          <p:cNvGrpSpPr>
            <a:grpSpLocks/>
          </p:cNvGrpSpPr>
          <p:nvPr/>
        </p:nvGrpSpPr>
        <p:grpSpPr bwMode="auto">
          <a:xfrm>
            <a:off x="2334158" y="1562542"/>
            <a:ext cx="4547692" cy="1081216"/>
            <a:chOff x="986353" y="-173295"/>
            <a:chExt cx="5244377" cy="1402141"/>
          </a:xfrm>
          <a:noFill/>
        </p:grpSpPr>
        <p:sp>
          <p:nvSpPr>
            <p:cNvPr id="12" name="云形标注 5">
              <a:extLst>
                <a:ext uri="{FF2B5EF4-FFF2-40B4-BE49-F238E27FC236}">
                  <a16:creationId xmlns="" xmlns:a16="http://schemas.microsoft.com/office/drawing/2014/main" id="{28C28185-9059-4F86-86FF-9507319E0B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6353" y="-173295"/>
              <a:ext cx="5154886" cy="1402141"/>
            </a:xfrm>
            <a:prstGeom prst="cloudCallout">
              <a:avLst>
                <a:gd name="adj1" fmla="val -57231"/>
                <a:gd name="adj2" fmla="val 25931"/>
              </a:avLst>
            </a:prstGeom>
            <a:grp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" name="矩形 3">
              <a:extLst>
                <a:ext uri="{FF2B5EF4-FFF2-40B4-BE49-F238E27FC236}">
                  <a16:creationId xmlns="" xmlns:a16="http://schemas.microsoft.com/office/drawing/2014/main" id="{BF56041D-4C04-41D8-AE3B-290B50970A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9305" y="-35570"/>
              <a:ext cx="4911425" cy="1077652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以</a:t>
              </a: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100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万人口的大县为例，算一算一天出生多少人。</a:t>
              </a:r>
            </a:p>
          </p:txBody>
        </p:sp>
      </p:grpSp>
      <p:pic>
        <p:nvPicPr>
          <p:cNvPr id="14" name="Picture 3">
            <a:extLst>
              <a:ext uri="{FF2B5EF4-FFF2-40B4-BE49-F238E27FC236}">
                <a16:creationId xmlns="" xmlns:a16="http://schemas.microsoft.com/office/drawing/2014/main" id="{0A10771C-246C-43D2-9090-23DEFAB603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72078" y1="6284" x2="62013" y2="19945"/>
                        <a14:foregroundMark x1="26623" y1="39344" x2="27273" y2="46721"/>
                        <a14:foregroundMark x1="47078" y1="38798" x2="53896" y2="43443"/>
                        <a14:foregroundMark x1="29545" y1="54645" x2="35390" y2="51913"/>
                        <a14:foregroundMark x1="40260" y1="51913" x2="47078" y2="54098"/>
                        <a14:foregroundMark x1="47727" y1="54098" x2="50325" y2="54098"/>
                        <a14:foregroundMark x1="38312" y1="56284" x2="35390" y2="69945"/>
                        <a14:foregroundMark x1="51623" y1="66120" x2="52273" y2="69399"/>
                        <a14:foregroundMark x1="43506" y1="46721" x2="53896" y2="47268"/>
                        <a14:foregroundMark x1="53896" y1="45628" x2="53896" y2="38798"/>
                        <a14:foregroundMark x1="27922" y1="37705" x2="34091" y2="39344"/>
                        <a14:foregroundMark x1="25325" y1="47268" x2="32792" y2="45628"/>
                        <a14:foregroundMark x1="33442" y1="45082" x2="37662" y2="4153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91777" y="1522463"/>
            <a:ext cx="1276276" cy="1518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>
            <a:extLst>
              <a:ext uri="{FF2B5EF4-FFF2-40B4-BE49-F238E27FC236}">
                <a16:creationId xmlns="" xmlns:a16="http://schemas.microsoft.com/office/drawing/2014/main" id="{4E00F7F1-89C5-4CE8-8C14-92FF6119F9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0923" y="2499742"/>
            <a:ext cx="1063445" cy="1286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AutoShape 27">
            <a:extLst>
              <a:ext uri="{FF2B5EF4-FFF2-40B4-BE49-F238E27FC236}">
                <a16:creationId xmlns="" xmlns:a16="http://schemas.microsoft.com/office/drawing/2014/main" id="{982EBF4C-47F3-4103-B0B3-F290D81F83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7471" y="2787774"/>
            <a:ext cx="4870753" cy="802071"/>
          </a:xfrm>
          <a:prstGeom prst="cloudCallout">
            <a:avLst>
              <a:gd name="adj1" fmla="val 59400"/>
              <a:gd name="adj2" fmla="val -6717"/>
            </a:avLst>
          </a:prstGeom>
          <a:noFill/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defRPr/>
            </a:pPr>
            <a:endParaRPr lang="en-US" altLang="zh-CN" sz="2400" b="1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8" name="Rectangle 2">
            <a:extLst>
              <a:ext uri="{FF2B5EF4-FFF2-40B4-BE49-F238E27FC236}">
                <a16:creationId xmlns="" xmlns:a16="http://schemas.microsoft.com/office/drawing/2014/main" id="{845214DD-0937-4F82-8D8C-0AC80DFAE741}"/>
              </a:ext>
            </a:extLst>
          </p:cNvPr>
          <p:cNvSpPr txBox="1">
            <a:spLocks noChangeArrowheads="1"/>
          </p:cNvSpPr>
          <p:nvPr/>
        </p:nvSpPr>
        <p:spPr>
          <a:xfrm>
            <a:off x="1710259" y="3867894"/>
            <a:ext cx="6894189" cy="808828"/>
          </a:xfrm>
          <a:prstGeom prst="rect">
            <a:avLst/>
          </a:prstGeom>
        </p:spPr>
        <p:txBody>
          <a:bodyPr/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Tx/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1000000×1.3%÷365≈36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（人）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0" name="图片 19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1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2123728" y="2902173"/>
            <a:ext cx="4752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每年的出生率按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1.3%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计算吧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！</a:t>
            </a:r>
            <a:endParaRPr lang="en-US" altLang="zh-CN" sz="2400" b="1" dirty="0"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43121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2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1194</Words>
  <Application>Microsoft Office PowerPoint</Application>
  <PresentationFormat>全屏显示(16:9)</PresentationFormat>
  <Paragraphs>250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17</vt:i4>
      </vt:variant>
    </vt:vector>
  </HeadingPairs>
  <TitlesOfParts>
    <vt:vector size="26" baseType="lpstr">
      <vt:lpstr>Arial</vt:lpstr>
      <vt:lpstr>宋体</vt:lpstr>
      <vt:lpstr>楷体</vt:lpstr>
      <vt:lpstr>Calibri</vt:lpstr>
      <vt:lpstr>黑体</vt:lpstr>
      <vt:lpstr>幼圆</vt:lpstr>
      <vt:lpstr>Office 主题</vt:lpstr>
      <vt:lpstr>1_Office 主题</vt:lpstr>
      <vt:lpstr>2_自定义设计方案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3</cp:revision>
  <dcterms:created xsi:type="dcterms:W3CDTF">2017-03-17T02:28:00Z</dcterms:created>
  <dcterms:modified xsi:type="dcterms:W3CDTF">2018-11-01T01:53:03Z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